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(null)" ContentType="image/x-em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9" r:id="rId2"/>
    <p:sldId id="302" r:id="rId3"/>
    <p:sldId id="303" r:id="rId4"/>
    <p:sldId id="306" r:id="rId5"/>
    <p:sldId id="294" r:id="rId6"/>
    <p:sldId id="290" r:id="rId7"/>
    <p:sldId id="292" r:id="rId8"/>
    <p:sldId id="289" r:id="rId9"/>
    <p:sldId id="307" r:id="rId10"/>
    <p:sldId id="305" r:id="rId11"/>
    <p:sldId id="309" r:id="rId12"/>
    <p:sldId id="297" r:id="rId13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eronica Ruhaut-Serrano" initials="VR" lastIdx="8" clrIdx="0">
    <p:extLst>
      <p:ext uri="{19B8F6BF-5375-455C-9EA6-DF929625EA0E}">
        <p15:presenceInfo xmlns:p15="http://schemas.microsoft.com/office/powerpoint/2012/main" userId="S-1-5-21-4200064104-1741535518-3391936376-3230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5A59D"/>
    <a:srgbClr val="424A54"/>
    <a:srgbClr val="AE1433"/>
    <a:srgbClr val="E0C510"/>
    <a:srgbClr val="902F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34"/>
    <p:restoredTop sz="94650"/>
  </p:normalViewPr>
  <p:slideViewPr>
    <p:cSldViewPr>
      <p:cViewPr varScale="1">
        <p:scale>
          <a:sx n="82" d="100"/>
          <a:sy n="82" d="100"/>
        </p:scale>
        <p:origin x="1560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37" d="100"/>
          <a:sy n="137" d="100"/>
        </p:scale>
        <p:origin x="4744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>
            <a:extLst>
              <a:ext uri="{FF2B5EF4-FFF2-40B4-BE49-F238E27FC236}">
                <a16:creationId xmlns:a16="http://schemas.microsoft.com/office/drawing/2014/main" id="{EE539E96-8572-2A44-87E6-6D95A10062F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099B758-85D5-D34E-A934-7AF798DD314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9B03E60-58F5-D74A-BD1C-D7974FF3D58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FD4791-97AE-0E4F-9C95-CEAA9E9390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98716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A33B3D-2CAC-EA43-9FCF-0AE2424CDE32}" type="datetimeFigureOut">
              <a:rPr lang="fr-FR" smtClean="0"/>
              <a:t>11/12/2023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441D84-D9D4-B941-81C5-EDDB6B969F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2134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:a16="http://schemas.microsoft.com/office/drawing/2014/main" id="{315D0532-0EE1-954C-81C6-9E533006E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>
            <a:lvl1pPr algn="ctr">
              <a:defRPr sz="2800" b="1">
                <a:solidFill>
                  <a:srgbClr val="45A59D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5" name="Espace réservé du texte 10">
            <a:extLst>
              <a:ext uri="{FF2B5EF4-FFF2-40B4-BE49-F238E27FC236}">
                <a16:creationId xmlns:a16="http://schemas.microsoft.com/office/drawing/2014/main" id="{23D2F5B0-54A2-404C-87AB-2A4F7D52178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31912" y="6165304"/>
            <a:ext cx="3240087" cy="692696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Titre de votre présentation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DF8891A1-E265-9A41-992B-8BF6C690176F}"/>
              </a:ext>
            </a:extLst>
          </p:cNvPr>
          <p:cNvSpPr txBox="1"/>
          <p:nvPr userDrawn="1"/>
        </p:nvSpPr>
        <p:spPr>
          <a:xfrm>
            <a:off x="8249632" y="6165304"/>
            <a:ext cx="265718" cy="6926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fr-FR" sz="1200" baseline="0" dirty="0">
                <a:solidFill>
                  <a:srgbClr val="424A54"/>
                </a:solidFill>
              </a:rPr>
              <a:t>| </a:t>
            </a:r>
            <a:endParaRPr lang="fr-FR" sz="1200" dirty="0">
              <a:solidFill>
                <a:srgbClr val="424A54"/>
              </a:solidFill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EE33A70-8E86-FF45-AB9A-2F3F10C9137C}"/>
              </a:ext>
            </a:extLst>
          </p:cNvPr>
          <p:cNvSpPr txBox="1"/>
          <p:nvPr userDrawn="1"/>
        </p:nvSpPr>
        <p:spPr>
          <a:xfrm>
            <a:off x="8515350" y="6165304"/>
            <a:ext cx="628650" cy="6926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fld id="{BE95CEF7-3B83-8B4D-9762-72773A2E5289}" type="slidenum">
              <a:rPr lang="fr-FR" sz="1200" b="1" smtClean="0">
                <a:solidFill>
                  <a:schemeClr val="bg1"/>
                </a:solidFill>
              </a:rPr>
              <a:pPr algn="ctr"/>
              <a:t>‹N°›</a:t>
            </a:fld>
            <a:endParaRPr lang="fr-FR" sz="1200" b="1" dirty="0">
              <a:solidFill>
                <a:schemeClr val="bg1"/>
              </a:solidFill>
            </a:endParaRPr>
          </a:p>
        </p:txBody>
      </p:sp>
      <p:sp>
        <p:nvSpPr>
          <p:cNvPr id="14" name="Shape 4880">
            <a:extLst>
              <a:ext uri="{FF2B5EF4-FFF2-40B4-BE49-F238E27FC236}">
                <a16:creationId xmlns:a16="http://schemas.microsoft.com/office/drawing/2014/main" id="{8A5CA413-04C6-C74B-9673-DFA8CD41AA55}"/>
              </a:ext>
            </a:extLst>
          </p:cNvPr>
          <p:cNvSpPr>
            <a:spLocks noChangeAspect="1"/>
          </p:cNvSpPr>
          <p:nvPr userDrawn="1"/>
        </p:nvSpPr>
        <p:spPr>
          <a:xfrm>
            <a:off x="6680785" y="6456763"/>
            <a:ext cx="123463" cy="10977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7396" y="62493"/>
                </a:moveTo>
                <a:lnTo>
                  <a:pt x="117396" y="62493"/>
                </a:lnTo>
                <a:cubicBezTo>
                  <a:pt x="64295" y="4987"/>
                  <a:pt x="64295" y="4987"/>
                  <a:pt x="64295" y="4987"/>
                </a:cubicBezTo>
                <a:cubicBezTo>
                  <a:pt x="61952" y="0"/>
                  <a:pt x="57527" y="0"/>
                  <a:pt x="55184" y="4987"/>
                </a:cubicBezTo>
                <a:cubicBezTo>
                  <a:pt x="2342" y="62493"/>
                  <a:pt x="2342" y="62493"/>
                  <a:pt x="2342" y="62493"/>
                </a:cubicBezTo>
                <a:cubicBezTo>
                  <a:pt x="0" y="64841"/>
                  <a:pt x="2342" y="67481"/>
                  <a:pt x="4685" y="67481"/>
                </a:cubicBezTo>
                <a:cubicBezTo>
                  <a:pt x="16138" y="67481"/>
                  <a:pt x="16138" y="67481"/>
                  <a:pt x="16138" y="67481"/>
                </a:cubicBezTo>
                <a:cubicBezTo>
                  <a:pt x="16138" y="114425"/>
                  <a:pt x="16138" y="114425"/>
                  <a:pt x="16138" y="114425"/>
                </a:cubicBezTo>
                <a:cubicBezTo>
                  <a:pt x="16138" y="117066"/>
                  <a:pt x="16138" y="119706"/>
                  <a:pt x="20563" y="119706"/>
                </a:cubicBezTo>
                <a:cubicBezTo>
                  <a:pt x="46073" y="119706"/>
                  <a:pt x="46073" y="119706"/>
                  <a:pt x="46073" y="119706"/>
                </a:cubicBezTo>
                <a:cubicBezTo>
                  <a:pt x="46073" y="72762"/>
                  <a:pt x="46073" y="72762"/>
                  <a:pt x="46073" y="72762"/>
                </a:cubicBezTo>
                <a:cubicBezTo>
                  <a:pt x="73665" y="72762"/>
                  <a:pt x="73665" y="72762"/>
                  <a:pt x="73665" y="72762"/>
                </a:cubicBezTo>
                <a:cubicBezTo>
                  <a:pt x="73665" y="119706"/>
                  <a:pt x="73665" y="119706"/>
                  <a:pt x="73665" y="119706"/>
                </a:cubicBezTo>
                <a:cubicBezTo>
                  <a:pt x="99175" y="119706"/>
                  <a:pt x="99175" y="119706"/>
                  <a:pt x="99175" y="119706"/>
                </a:cubicBezTo>
                <a:cubicBezTo>
                  <a:pt x="103600" y="119706"/>
                  <a:pt x="103600" y="117066"/>
                  <a:pt x="103600" y="114425"/>
                </a:cubicBezTo>
                <a:cubicBezTo>
                  <a:pt x="103600" y="67481"/>
                  <a:pt x="103600" y="67481"/>
                  <a:pt x="103600" y="67481"/>
                </a:cubicBezTo>
                <a:cubicBezTo>
                  <a:pt x="115314" y="67481"/>
                  <a:pt x="115314" y="67481"/>
                  <a:pt x="115314" y="67481"/>
                </a:cubicBezTo>
                <a:cubicBezTo>
                  <a:pt x="117396" y="67481"/>
                  <a:pt x="119739" y="64841"/>
                  <a:pt x="117396" y="62493"/>
                </a:cubicBezTo>
              </a:path>
            </a:pathLst>
          </a:custGeom>
          <a:solidFill>
            <a:srgbClr val="424A54"/>
          </a:solidFill>
          <a:ln>
            <a:noFill/>
          </a:ln>
        </p:spPr>
        <p:txBody>
          <a:bodyPr lIns="91400" tIns="45700" rIns="914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3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D9CAAD86-0F51-EA40-84FF-DEABA75D933B}"/>
              </a:ext>
            </a:extLst>
          </p:cNvPr>
          <p:cNvSpPr txBox="1"/>
          <p:nvPr userDrawn="1"/>
        </p:nvSpPr>
        <p:spPr>
          <a:xfrm>
            <a:off x="6732240" y="6165304"/>
            <a:ext cx="265718" cy="6926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fr-FR" sz="1200" baseline="0" dirty="0">
                <a:solidFill>
                  <a:srgbClr val="424A54"/>
                </a:solidFill>
              </a:rPr>
              <a:t>| </a:t>
            </a:r>
            <a:endParaRPr lang="fr-FR" sz="1200" dirty="0">
              <a:solidFill>
                <a:srgbClr val="424A54"/>
              </a:solidFill>
            </a:endParaRPr>
          </a:p>
        </p:txBody>
      </p:sp>
      <p:sp>
        <p:nvSpPr>
          <p:cNvPr id="22" name="Espace réservé du texte 4">
            <a:extLst>
              <a:ext uri="{FF2B5EF4-FFF2-40B4-BE49-F238E27FC236}">
                <a16:creationId xmlns:a16="http://schemas.microsoft.com/office/drawing/2014/main" id="{899C93F2-F8B6-D449-9E4F-DFCC6F11840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16463" y="6165304"/>
            <a:ext cx="1871662" cy="692696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 err="1"/>
              <a:t>univ-tours.fr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82577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619672" y="1445245"/>
            <a:ext cx="583241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 sz="2800" b="1">
                <a:solidFill>
                  <a:srgbClr val="45A59D"/>
                </a:solidFill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2" hasCustomPrompt="1"/>
          </p:nvPr>
        </p:nvSpPr>
        <p:spPr>
          <a:xfrm>
            <a:off x="1619672" y="2060848"/>
            <a:ext cx="5831879" cy="307777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2000" b="1">
                <a:solidFill>
                  <a:srgbClr val="424A54"/>
                </a:solidFill>
              </a:defRPr>
            </a:lvl1pPr>
            <a:lvl2pPr marL="457200" indent="0" algn="ctr">
              <a:buNone/>
              <a:defRPr sz="2000" b="1">
                <a:solidFill>
                  <a:srgbClr val="424A54"/>
                </a:solidFill>
              </a:defRPr>
            </a:lvl2pPr>
            <a:lvl3pPr marL="914400" indent="0" algn="ctr">
              <a:buNone/>
              <a:defRPr sz="2000" b="1">
                <a:solidFill>
                  <a:srgbClr val="424A54"/>
                </a:solidFill>
              </a:defRPr>
            </a:lvl3pPr>
            <a:lvl4pPr marL="1371600" indent="0" algn="ctr">
              <a:buNone/>
              <a:defRPr sz="2000" b="1">
                <a:solidFill>
                  <a:srgbClr val="424A54"/>
                </a:solidFill>
              </a:defRPr>
            </a:lvl4pPr>
            <a:lvl5pPr marL="1828800" indent="0" algn="ctr">
              <a:buNone/>
              <a:defRPr sz="2000" b="1">
                <a:solidFill>
                  <a:srgbClr val="424A54"/>
                </a:solidFill>
              </a:defRPr>
            </a:lvl5pPr>
          </a:lstStyle>
          <a:p>
            <a:pPr lvl="0"/>
            <a:r>
              <a:rPr lang="fr-FR" dirty="0"/>
              <a:t>Contact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BA2437D7-B8D8-324C-90F7-3A0A981A19A3}"/>
              </a:ext>
            </a:extLst>
          </p:cNvPr>
          <p:cNvSpPr txBox="1"/>
          <p:nvPr userDrawn="1"/>
        </p:nvSpPr>
        <p:spPr>
          <a:xfrm>
            <a:off x="8249632" y="6165304"/>
            <a:ext cx="265718" cy="6926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fr-FR" sz="1200" baseline="0" dirty="0">
                <a:solidFill>
                  <a:srgbClr val="424A54"/>
                </a:solidFill>
              </a:rPr>
              <a:t>| </a:t>
            </a:r>
            <a:endParaRPr lang="fr-FR" sz="1200" dirty="0">
              <a:solidFill>
                <a:srgbClr val="424A54"/>
              </a:solidFill>
            </a:endParaRP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AC2E4CCB-A0F5-C54F-98F5-53DB67BA772B}"/>
              </a:ext>
            </a:extLst>
          </p:cNvPr>
          <p:cNvSpPr txBox="1"/>
          <p:nvPr userDrawn="1"/>
        </p:nvSpPr>
        <p:spPr>
          <a:xfrm>
            <a:off x="8515350" y="6165304"/>
            <a:ext cx="628650" cy="6926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fld id="{BE95CEF7-3B83-8B4D-9762-72773A2E5289}" type="slidenum">
              <a:rPr lang="fr-FR" sz="1200" b="1" smtClean="0">
                <a:solidFill>
                  <a:schemeClr val="bg1"/>
                </a:solidFill>
              </a:rPr>
              <a:pPr algn="ctr"/>
              <a:t>‹N°›</a:t>
            </a:fld>
            <a:endParaRPr lang="fr-FR" sz="1200" b="1" dirty="0">
              <a:solidFill>
                <a:schemeClr val="bg1"/>
              </a:solidFill>
            </a:endParaRPr>
          </a:p>
        </p:txBody>
      </p:sp>
      <p:sp>
        <p:nvSpPr>
          <p:cNvPr id="24" name="Shape 4880">
            <a:extLst>
              <a:ext uri="{FF2B5EF4-FFF2-40B4-BE49-F238E27FC236}">
                <a16:creationId xmlns:a16="http://schemas.microsoft.com/office/drawing/2014/main" id="{0BCFE733-9495-EC47-9083-6A9DF34916BA}"/>
              </a:ext>
            </a:extLst>
          </p:cNvPr>
          <p:cNvSpPr>
            <a:spLocks noChangeAspect="1"/>
          </p:cNvSpPr>
          <p:nvPr userDrawn="1"/>
        </p:nvSpPr>
        <p:spPr>
          <a:xfrm>
            <a:off x="6680785" y="6456763"/>
            <a:ext cx="123463" cy="10977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7396" y="62493"/>
                </a:moveTo>
                <a:lnTo>
                  <a:pt x="117396" y="62493"/>
                </a:lnTo>
                <a:cubicBezTo>
                  <a:pt x="64295" y="4987"/>
                  <a:pt x="64295" y="4987"/>
                  <a:pt x="64295" y="4987"/>
                </a:cubicBezTo>
                <a:cubicBezTo>
                  <a:pt x="61952" y="0"/>
                  <a:pt x="57527" y="0"/>
                  <a:pt x="55184" y="4987"/>
                </a:cubicBezTo>
                <a:cubicBezTo>
                  <a:pt x="2342" y="62493"/>
                  <a:pt x="2342" y="62493"/>
                  <a:pt x="2342" y="62493"/>
                </a:cubicBezTo>
                <a:cubicBezTo>
                  <a:pt x="0" y="64841"/>
                  <a:pt x="2342" y="67481"/>
                  <a:pt x="4685" y="67481"/>
                </a:cubicBezTo>
                <a:cubicBezTo>
                  <a:pt x="16138" y="67481"/>
                  <a:pt x="16138" y="67481"/>
                  <a:pt x="16138" y="67481"/>
                </a:cubicBezTo>
                <a:cubicBezTo>
                  <a:pt x="16138" y="114425"/>
                  <a:pt x="16138" y="114425"/>
                  <a:pt x="16138" y="114425"/>
                </a:cubicBezTo>
                <a:cubicBezTo>
                  <a:pt x="16138" y="117066"/>
                  <a:pt x="16138" y="119706"/>
                  <a:pt x="20563" y="119706"/>
                </a:cubicBezTo>
                <a:cubicBezTo>
                  <a:pt x="46073" y="119706"/>
                  <a:pt x="46073" y="119706"/>
                  <a:pt x="46073" y="119706"/>
                </a:cubicBezTo>
                <a:cubicBezTo>
                  <a:pt x="46073" y="72762"/>
                  <a:pt x="46073" y="72762"/>
                  <a:pt x="46073" y="72762"/>
                </a:cubicBezTo>
                <a:cubicBezTo>
                  <a:pt x="73665" y="72762"/>
                  <a:pt x="73665" y="72762"/>
                  <a:pt x="73665" y="72762"/>
                </a:cubicBezTo>
                <a:cubicBezTo>
                  <a:pt x="73665" y="119706"/>
                  <a:pt x="73665" y="119706"/>
                  <a:pt x="73665" y="119706"/>
                </a:cubicBezTo>
                <a:cubicBezTo>
                  <a:pt x="99175" y="119706"/>
                  <a:pt x="99175" y="119706"/>
                  <a:pt x="99175" y="119706"/>
                </a:cubicBezTo>
                <a:cubicBezTo>
                  <a:pt x="103600" y="119706"/>
                  <a:pt x="103600" y="117066"/>
                  <a:pt x="103600" y="114425"/>
                </a:cubicBezTo>
                <a:cubicBezTo>
                  <a:pt x="103600" y="67481"/>
                  <a:pt x="103600" y="67481"/>
                  <a:pt x="103600" y="67481"/>
                </a:cubicBezTo>
                <a:cubicBezTo>
                  <a:pt x="115314" y="67481"/>
                  <a:pt x="115314" y="67481"/>
                  <a:pt x="115314" y="67481"/>
                </a:cubicBezTo>
                <a:cubicBezTo>
                  <a:pt x="117396" y="67481"/>
                  <a:pt x="119739" y="64841"/>
                  <a:pt x="117396" y="62493"/>
                </a:cubicBezTo>
              </a:path>
            </a:pathLst>
          </a:custGeom>
          <a:solidFill>
            <a:srgbClr val="424A54"/>
          </a:solidFill>
          <a:ln>
            <a:noFill/>
          </a:ln>
        </p:spPr>
        <p:txBody>
          <a:bodyPr lIns="91400" tIns="45700" rIns="914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3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AA39A344-6979-3B4F-BD18-7060B5F976F3}"/>
              </a:ext>
            </a:extLst>
          </p:cNvPr>
          <p:cNvSpPr txBox="1"/>
          <p:nvPr userDrawn="1"/>
        </p:nvSpPr>
        <p:spPr>
          <a:xfrm>
            <a:off x="6732240" y="6165304"/>
            <a:ext cx="265718" cy="6926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fr-FR" sz="1200" baseline="0" dirty="0">
                <a:solidFill>
                  <a:srgbClr val="424A54"/>
                </a:solidFill>
              </a:rPr>
              <a:t>| </a:t>
            </a:r>
            <a:endParaRPr lang="fr-FR" sz="1200" dirty="0">
              <a:solidFill>
                <a:srgbClr val="424A54"/>
              </a:solidFill>
            </a:endParaRPr>
          </a:p>
        </p:txBody>
      </p:sp>
      <p:sp>
        <p:nvSpPr>
          <p:cNvPr id="26" name="Espace réservé du texte 4">
            <a:extLst>
              <a:ext uri="{FF2B5EF4-FFF2-40B4-BE49-F238E27FC236}">
                <a16:creationId xmlns:a16="http://schemas.microsoft.com/office/drawing/2014/main" id="{DB16123F-0024-6243-84D0-668BB753043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16463" y="6165304"/>
            <a:ext cx="1871662" cy="692696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 err="1"/>
              <a:t>univ-tours.fr</a:t>
            </a:r>
            <a:endParaRPr lang="fr-FR" dirty="0"/>
          </a:p>
        </p:txBody>
      </p:sp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onn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457200" y="2060848"/>
            <a:ext cx="8229600" cy="3168352"/>
          </a:xfrm>
          <a:prstGeom prst="rect">
            <a:avLst/>
          </a:prstGeom>
        </p:spPr>
        <p:txBody>
          <a:bodyPr numCol="2" spcCol="540000"/>
          <a:lstStyle>
            <a:lvl1pPr marL="0" indent="0" algn="l">
              <a:buNone/>
              <a:defRPr lang="fr-FR" sz="1500" smtClean="0">
                <a:solidFill>
                  <a:srgbClr val="424A54"/>
                </a:solidFill>
                <a:effectLst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dirty="0" err="1"/>
              <a:t>Sum</a:t>
            </a:r>
            <a:r>
              <a:rPr lang="fr-FR" dirty="0"/>
              <a:t> </a:t>
            </a:r>
            <a:r>
              <a:rPr lang="fr-FR" dirty="0" err="1"/>
              <a:t>everum</a:t>
            </a:r>
            <a:r>
              <a:rPr lang="fr-FR" dirty="0"/>
              <a:t> </a:t>
            </a:r>
            <a:r>
              <a:rPr lang="fr-FR" dirty="0" err="1"/>
              <a:t>faccus</a:t>
            </a:r>
            <a:r>
              <a:rPr lang="fr-FR" dirty="0"/>
              <a:t> non </a:t>
            </a:r>
            <a:r>
              <a:rPr lang="fr-FR" dirty="0" err="1"/>
              <a:t>cusdae</a:t>
            </a:r>
            <a:r>
              <a:rPr lang="fr-FR" dirty="0"/>
              <a:t> </a:t>
            </a:r>
            <a:r>
              <a:rPr lang="fr-FR" dirty="0" err="1"/>
              <a:t>vitatis</a:t>
            </a:r>
            <a:r>
              <a:rPr lang="fr-FR" dirty="0"/>
              <a:t> con </a:t>
            </a:r>
            <a:r>
              <a:rPr lang="fr-FR" dirty="0" err="1"/>
              <a:t>pla</a:t>
            </a:r>
            <a:r>
              <a:rPr lang="fr-FR" dirty="0"/>
              <a:t> </a:t>
            </a:r>
            <a:r>
              <a:rPr lang="fr-FR" dirty="0" err="1"/>
              <a:t>ipsanti</a:t>
            </a:r>
            <a:r>
              <a:rPr lang="fr-FR" dirty="0"/>
              <a:t> </a:t>
            </a:r>
            <a:r>
              <a:rPr lang="fr-FR" dirty="0" err="1"/>
              <a:t>volor</a:t>
            </a:r>
            <a:r>
              <a:rPr lang="fr-FR" dirty="0"/>
              <a:t> </a:t>
            </a:r>
            <a:r>
              <a:rPr lang="fr-FR" dirty="0" err="1"/>
              <a:t>maio</a:t>
            </a:r>
            <a:r>
              <a:rPr lang="fr-FR" dirty="0"/>
              <a:t>. Ma </a:t>
            </a:r>
            <a:r>
              <a:rPr lang="fr-FR" dirty="0" err="1"/>
              <a:t>ese</a:t>
            </a:r>
            <a:r>
              <a:rPr lang="fr-FR" dirty="0"/>
              <a:t> </a:t>
            </a:r>
            <a:r>
              <a:rPr lang="fr-FR" dirty="0" err="1"/>
              <a:t>voluptatum</a:t>
            </a:r>
            <a:r>
              <a:rPr lang="fr-FR" dirty="0"/>
              <a:t> </a:t>
            </a:r>
            <a:r>
              <a:rPr lang="fr-FR" dirty="0" err="1"/>
              <a:t>rernatus</a:t>
            </a:r>
            <a:r>
              <a:rPr lang="fr-FR" dirty="0"/>
              <a:t> </a:t>
            </a:r>
            <a:r>
              <a:rPr lang="fr-FR" dirty="0" err="1"/>
              <a:t>ea</a:t>
            </a:r>
            <a:r>
              <a:rPr lang="fr-FR" dirty="0"/>
              <a:t> </a:t>
            </a:r>
            <a:r>
              <a:rPr lang="fr-FR" dirty="0" err="1"/>
              <a:t>dempost</a:t>
            </a:r>
            <a:r>
              <a:rPr lang="fr-FR" dirty="0"/>
              <a:t>, </a:t>
            </a:r>
            <a:r>
              <a:rPr lang="fr-FR" dirty="0" err="1"/>
              <a:t>num</a:t>
            </a:r>
            <a:r>
              <a:rPr lang="fr-FR" dirty="0"/>
              <a:t> </a:t>
            </a:r>
            <a:r>
              <a:rPr lang="fr-FR" dirty="0" err="1"/>
              <a:t>remporibus</a:t>
            </a:r>
            <a:r>
              <a:rPr lang="fr-FR" dirty="0"/>
              <a:t> </a:t>
            </a:r>
            <a:r>
              <a:rPr lang="fr-FR" dirty="0" err="1"/>
              <a:t>alibust</a:t>
            </a:r>
            <a:r>
              <a:rPr lang="fr-FR" dirty="0"/>
              <a:t>, que </a:t>
            </a:r>
            <a:r>
              <a:rPr lang="fr-FR" dirty="0" err="1"/>
              <a:t>necte</a:t>
            </a:r>
            <a:r>
              <a:rPr lang="fr-FR" dirty="0"/>
              <a:t> et, sus di </a:t>
            </a:r>
            <a:r>
              <a:rPr lang="fr-FR" dirty="0" err="1"/>
              <a:t>doleculpa</a:t>
            </a:r>
            <a:r>
              <a:rPr lang="fr-FR" dirty="0"/>
              <a:t> </a:t>
            </a:r>
            <a:r>
              <a:rPr lang="fr-FR" dirty="0" err="1"/>
              <a:t>voluptassum</a:t>
            </a:r>
            <a:r>
              <a:rPr lang="fr-FR" dirty="0"/>
              <a:t> </a:t>
            </a:r>
            <a:r>
              <a:rPr lang="fr-FR" dirty="0" err="1"/>
              <a:t>fugias</a:t>
            </a:r>
            <a:r>
              <a:rPr lang="fr-FR" dirty="0"/>
              <a:t> </a:t>
            </a:r>
            <a:r>
              <a:rPr lang="fr-FR" dirty="0" err="1"/>
              <a:t>coribustiur</a:t>
            </a:r>
            <a:r>
              <a:rPr lang="fr-FR" dirty="0"/>
              <a:t>, con </a:t>
            </a:r>
            <a:r>
              <a:rPr lang="fr-FR" dirty="0" err="1"/>
              <a:t>commolo</a:t>
            </a:r>
            <a:r>
              <a:rPr lang="fr-FR" dirty="0"/>
              <a:t> </a:t>
            </a:r>
            <a:r>
              <a:rPr lang="fr-FR" dirty="0" err="1"/>
              <a:t>rrorporpor</a:t>
            </a:r>
            <a:r>
              <a:rPr lang="fr-FR" dirty="0"/>
              <a:t> </a:t>
            </a:r>
            <a:r>
              <a:rPr lang="fr-FR" dirty="0" err="1"/>
              <a:t>sitendu</a:t>
            </a:r>
            <a:r>
              <a:rPr lang="fr-FR" dirty="0"/>
              <a:t> </a:t>
            </a:r>
            <a:r>
              <a:rPr lang="fr-FR" dirty="0" err="1"/>
              <a:t>cillest</a:t>
            </a:r>
            <a:r>
              <a:rPr lang="fr-FR" dirty="0"/>
              <a:t> </a:t>
            </a:r>
            <a:r>
              <a:rPr lang="fr-FR" dirty="0" err="1"/>
              <a:t>fugitium</a:t>
            </a:r>
            <a:r>
              <a:rPr lang="fr-FR" dirty="0"/>
              <a:t> </a:t>
            </a:r>
            <a:r>
              <a:rPr lang="fr-FR" dirty="0" err="1"/>
              <a:t>cone</a:t>
            </a:r>
            <a:r>
              <a:rPr lang="fr-FR" dirty="0"/>
              <a:t> </a:t>
            </a:r>
            <a:r>
              <a:rPr lang="fr-FR" dirty="0" err="1"/>
              <a:t>nossincipis</a:t>
            </a:r>
            <a:r>
              <a:rPr lang="fr-FR" dirty="0"/>
              <a:t> </a:t>
            </a:r>
            <a:r>
              <a:rPr lang="fr-FR" dirty="0" err="1"/>
              <a:t>reperia</a:t>
            </a:r>
            <a:r>
              <a:rPr lang="fr-FR" dirty="0"/>
              <a:t> pro </a:t>
            </a:r>
            <a:r>
              <a:rPr lang="fr-FR" dirty="0" err="1"/>
              <a:t>idus</a:t>
            </a:r>
            <a:r>
              <a:rPr lang="fr-FR" dirty="0"/>
              <a:t>, </a:t>
            </a:r>
            <a:r>
              <a:rPr lang="fr-FR" dirty="0" err="1"/>
              <a:t>officidem</a:t>
            </a:r>
            <a:r>
              <a:rPr lang="fr-FR" dirty="0"/>
              <a:t> </a:t>
            </a:r>
            <a:r>
              <a:rPr lang="fr-FR" dirty="0" err="1"/>
              <a:t>repudignim</a:t>
            </a:r>
            <a:r>
              <a:rPr lang="fr-FR" dirty="0"/>
              <a:t> </a:t>
            </a:r>
            <a:r>
              <a:rPr lang="fr-FR" dirty="0" err="1"/>
              <a:t>res</a:t>
            </a:r>
            <a:r>
              <a:rPr lang="fr-FR" dirty="0"/>
              <a:t> </a:t>
            </a:r>
            <a:r>
              <a:rPr lang="fr-FR" dirty="0" err="1"/>
              <a:t>consenimi</a:t>
            </a:r>
            <a:r>
              <a:rPr lang="fr-FR" dirty="0"/>
              <a:t>, </a:t>
            </a:r>
            <a:r>
              <a:rPr lang="fr-FR" dirty="0" err="1"/>
              <a:t>quae</a:t>
            </a:r>
            <a:r>
              <a:rPr lang="fr-FR" dirty="0"/>
              <a:t> </a:t>
            </a:r>
            <a:r>
              <a:rPr lang="fr-FR" dirty="0" err="1"/>
              <a:t>dolorerion</a:t>
            </a:r>
            <a:r>
              <a:rPr lang="fr-FR" dirty="0"/>
              <a:t> </a:t>
            </a:r>
            <a:r>
              <a:rPr lang="fr-FR" dirty="0" err="1"/>
              <a:t>corestio</a:t>
            </a:r>
            <a:r>
              <a:rPr lang="fr-FR" dirty="0"/>
              <a:t> que </a:t>
            </a:r>
            <a:r>
              <a:rPr lang="fr-FR" dirty="0" err="1"/>
              <a:t>vollentur</a:t>
            </a:r>
            <a:r>
              <a:rPr lang="fr-FR" dirty="0"/>
              <a:t> </a:t>
            </a:r>
            <a:r>
              <a:rPr lang="fr-FR" dirty="0" err="1"/>
              <a:t>recae</a:t>
            </a:r>
            <a:r>
              <a:rPr lang="fr-FR" dirty="0"/>
              <a:t> si </a:t>
            </a:r>
            <a:r>
              <a:rPr lang="fr-FR" dirty="0" err="1"/>
              <a:t>res</a:t>
            </a:r>
            <a:r>
              <a:rPr lang="fr-FR" dirty="0"/>
              <a:t> </a:t>
            </a:r>
            <a:r>
              <a:rPr lang="fr-FR" dirty="0" err="1"/>
              <a:t>quassequiam</a:t>
            </a:r>
            <a:r>
              <a:rPr lang="fr-FR" dirty="0"/>
              <a:t> </a:t>
            </a:r>
            <a:r>
              <a:rPr lang="fr-FR" dirty="0" err="1"/>
              <a:t>consequi</a:t>
            </a:r>
            <a:r>
              <a:rPr lang="fr-FR" dirty="0"/>
              <a:t> di </a:t>
            </a:r>
            <a:r>
              <a:rPr lang="fr-FR" dirty="0" err="1"/>
              <a:t>ulparum</a:t>
            </a:r>
            <a:r>
              <a:rPr lang="fr-FR" dirty="0"/>
              <a:t> </a:t>
            </a:r>
            <a:r>
              <a:rPr lang="fr-FR" dirty="0" err="1"/>
              <a:t>endaesent</a:t>
            </a:r>
            <a:r>
              <a:rPr lang="fr-FR" dirty="0"/>
              <a:t> </a:t>
            </a:r>
            <a:r>
              <a:rPr lang="fr-FR" dirty="0" err="1"/>
              <a:t>pa</a:t>
            </a:r>
            <a:r>
              <a:rPr lang="fr-FR" dirty="0"/>
              <a:t> </a:t>
            </a:r>
            <a:r>
              <a:rPr lang="fr-FR" dirty="0" err="1"/>
              <a:t>cus</a:t>
            </a:r>
            <a:r>
              <a:rPr lang="fr-FR" dirty="0"/>
              <a:t> </a:t>
            </a:r>
            <a:r>
              <a:rPr lang="fr-FR" dirty="0" err="1"/>
              <a:t>magnatem</a:t>
            </a:r>
            <a:r>
              <a:rPr lang="fr-FR" dirty="0"/>
              <a:t> </a:t>
            </a:r>
            <a:r>
              <a:rPr lang="fr-FR" dirty="0" err="1"/>
              <a:t>voloreptatus</a:t>
            </a:r>
            <a:r>
              <a:rPr lang="fr-FR" dirty="0"/>
              <a:t> </a:t>
            </a:r>
            <a:r>
              <a:rPr lang="fr-FR" dirty="0" err="1"/>
              <a:t>dellabo</a:t>
            </a:r>
            <a:r>
              <a:rPr lang="fr-FR" dirty="0"/>
              <a:t> </a:t>
            </a:r>
            <a:r>
              <a:rPr lang="fr-FR" dirty="0" err="1"/>
              <a:t>riatenim</a:t>
            </a:r>
            <a:r>
              <a:rPr lang="fr-FR" dirty="0"/>
              <a:t> </a:t>
            </a:r>
            <a:r>
              <a:rPr lang="fr-FR" dirty="0" err="1"/>
              <a:t>fugitatiat</a:t>
            </a:r>
            <a:r>
              <a:rPr lang="fr-FR" dirty="0"/>
              <a:t> </a:t>
            </a:r>
            <a:r>
              <a:rPr lang="fr-FR" dirty="0" err="1"/>
              <a:t>licti</a:t>
            </a:r>
            <a:r>
              <a:rPr lang="fr-FR" dirty="0"/>
              <a:t> </a:t>
            </a:r>
            <a:r>
              <a:rPr lang="fr-FR" dirty="0" err="1"/>
              <a:t>repe</a:t>
            </a:r>
            <a:r>
              <a:rPr lang="fr-FR" dirty="0"/>
              <a:t> </a:t>
            </a:r>
            <a:r>
              <a:rPr lang="fr-FR" dirty="0" err="1"/>
              <a:t>voloribus</a:t>
            </a:r>
            <a:r>
              <a:rPr lang="fr-FR" dirty="0"/>
              <a:t>, si ut </a:t>
            </a:r>
            <a:r>
              <a:rPr lang="fr-FR" dirty="0" err="1"/>
              <a:t>aut</a:t>
            </a:r>
            <a:r>
              <a:rPr lang="fr-FR" dirty="0"/>
              <a:t> </a:t>
            </a:r>
            <a:r>
              <a:rPr lang="fr-FR" dirty="0" err="1"/>
              <a:t>ommoluptatur</a:t>
            </a:r>
            <a:r>
              <a:rPr lang="fr-FR" dirty="0"/>
              <a:t> </a:t>
            </a:r>
            <a:r>
              <a:rPr lang="fr-FR" dirty="0" err="1"/>
              <a:t>sum</a:t>
            </a:r>
            <a:r>
              <a:rPr lang="fr-FR" dirty="0"/>
              <a:t> </a:t>
            </a:r>
            <a:r>
              <a:rPr lang="fr-FR" dirty="0" err="1"/>
              <a:t>quatem</a:t>
            </a:r>
            <a:r>
              <a:rPr lang="fr-FR" dirty="0"/>
              <a:t> </a:t>
            </a:r>
            <a:r>
              <a:rPr lang="fr-FR" dirty="0" err="1"/>
              <a:t>fugit</a:t>
            </a:r>
            <a:r>
              <a:rPr lang="fr-FR" dirty="0"/>
              <a:t> </a:t>
            </a:r>
            <a:r>
              <a:rPr lang="fr-FR" dirty="0" err="1"/>
              <a:t>pelita</a:t>
            </a:r>
            <a:r>
              <a:rPr lang="fr-FR" dirty="0"/>
              <a:t> si </a:t>
            </a:r>
            <a:r>
              <a:rPr lang="fr-FR" dirty="0" err="1"/>
              <a:t>ditatis</a:t>
            </a:r>
            <a:r>
              <a:rPr lang="fr-FR" dirty="0"/>
              <a:t> </a:t>
            </a:r>
            <a:r>
              <a:rPr lang="fr-FR" dirty="0" err="1"/>
              <a:t>ate</a:t>
            </a:r>
            <a:r>
              <a:rPr lang="fr-FR" dirty="0"/>
              <a:t> </a:t>
            </a:r>
            <a:r>
              <a:rPr lang="fr-FR" dirty="0" err="1"/>
              <a:t>vitatis</a:t>
            </a:r>
            <a:r>
              <a:rPr lang="fr-FR" dirty="0"/>
              <a:t> et </a:t>
            </a:r>
            <a:r>
              <a:rPr lang="fr-FR" dirty="0" err="1"/>
              <a:t>pa</a:t>
            </a:r>
            <a:r>
              <a:rPr lang="fr-FR" dirty="0"/>
              <a:t> </a:t>
            </a:r>
            <a:r>
              <a:rPr lang="fr-FR" dirty="0" err="1"/>
              <a:t>nis</a:t>
            </a:r>
            <a:r>
              <a:rPr lang="fr-FR" dirty="0"/>
              <a:t> ut es </a:t>
            </a:r>
            <a:r>
              <a:rPr lang="fr-FR" dirty="0" err="1"/>
              <a:t>minulpa</a:t>
            </a:r>
            <a:r>
              <a:rPr lang="fr-FR" dirty="0"/>
              <a:t> non </a:t>
            </a:r>
            <a:r>
              <a:rPr lang="fr-FR" dirty="0" err="1"/>
              <a:t>paruptiorrum</a:t>
            </a:r>
            <a:r>
              <a:rPr lang="fr-FR" dirty="0"/>
              <a:t> quia </a:t>
            </a:r>
            <a:r>
              <a:rPr lang="fr-FR" dirty="0" err="1"/>
              <a:t>parum</a:t>
            </a:r>
            <a:r>
              <a:rPr lang="fr-FR" dirty="0"/>
              <a:t> </a:t>
            </a:r>
            <a:r>
              <a:rPr lang="fr-FR" dirty="0" err="1"/>
              <a:t>ressime</a:t>
            </a:r>
            <a:r>
              <a:rPr lang="fr-FR" dirty="0"/>
              <a:t> </a:t>
            </a:r>
            <a:r>
              <a:rPr lang="fr-FR" dirty="0" err="1"/>
              <a:t>velique</a:t>
            </a:r>
            <a:r>
              <a:rPr lang="fr-FR" dirty="0"/>
              <a:t> </a:t>
            </a:r>
            <a:r>
              <a:rPr lang="fr-FR" dirty="0" err="1"/>
              <a:t>sequidignis</a:t>
            </a:r>
            <a:r>
              <a:rPr lang="fr-FR" dirty="0"/>
              <a:t> </a:t>
            </a:r>
            <a:r>
              <a:rPr lang="fr-FR" dirty="0" err="1"/>
              <a:t>dolorro</a:t>
            </a:r>
            <a:r>
              <a:rPr lang="fr-FR" dirty="0"/>
              <a:t> </a:t>
            </a:r>
            <a:r>
              <a:rPr lang="fr-FR" dirty="0" err="1"/>
              <a:t>repuda</a:t>
            </a:r>
            <a:r>
              <a:rPr lang="fr-FR" dirty="0"/>
              <a:t> pro to </a:t>
            </a:r>
            <a:r>
              <a:rPr lang="fr-FR" dirty="0" err="1"/>
              <a:t>doluptatia</a:t>
            </a:r>
            <a:r>
              <a:rPr lang="fr-FR" dirty="0"/>
              <a:t> </a:t>
            </a:r>
            <a:r>
              <a:rPr lang="fr-FR" dirty="0" err="1"/>
              <a:t>sequisimusam</a:t>
            </a:r>
            <a:r>
              <a:rPr lang="fr-FR" dirty="0"/>
              <a:t> </a:t>
            </a:r>
            <a:r>
              <a:rPr lang="fr-FR" dirty="0" err="1"/>
              <a:t>nis</a:t>
            </a:r>
            <a:r>
              <a:rPr lang="fr-FR" dirty="0"/>
              <a:t> </a:t>
            </a:r>
            <a:r>
              <a:rPr lang="fr-FR" dirty="0" err="1"/>
              <a:t>elluptam</a:t>
            </a:r>
            <a:r>
              <a:rPr lang="fr-FR" dirty="0"/>
              <a:t> sa </a:t>
            </a:r>
            <a:r>
              <a:rPr lang="fr-FR" dirty="0" err="1"/>
              <a:t>debit</a:t>
            </a:r>
            <a:r>
              <a:rPr lang="fr-FR" dirty="0"/>
              <a:t> </a:t>
            </a:r>
            <a:r>
              <a:rPr lang="fr-FR" dirty="0" err="1"/>
              <a:t>intiis</a:t>
            </a:r>
            <a:r>
              <a:rPr lang="fr-FR" dirty="0"/>
              <a:t> </a:t>
            </a:r>
            <a:r>
              <a:rPr lang="fr-FR" dirty="0" err="1"/>
              <a:t>apeliquundis</a:t>
            </a:r>
            <a:r>
              <a:rPr lang="fr-FR" dirty="0"/>
              <a:t> as mos </a:t>
            </a:r>
            <a:r>
              <a:rPr lang="fr-FR" dirty="0" err="1"/>
              <a:t>exerchic</a:t>
            </a:r>
            <a:r>
              <a:rPr lang="fr-FR" dirty="0"/>
              <a:t> to </a:t>
            </a:r>
            <a:r>
              <a:rPr lang="fr-FR" dirty="0" err="1"/>
              <a:t>quibea</a:t>
            </a:r>
            <a:r>
              <a:rPr lang="fr-FR" dirty="0"/>
              <a:t> </a:t>
            </a:r>
            <a:r>
              <a:rPr lang="fr-FR" dirty="0" err="1"/>
              <a:t>quiatium</a:t>
            </a:r>
            <a:r>
              <a:rPr lang="fr-FR" dirty="0"/>
              <a:t> </a:t>
            </a:r>
            <a:r>
              <a:rPr lang="fr-FR" dirty="0" err="1"/>
              <a:t>sed</a:t>
            </a:r>
            <a:r>
              <a:rPr lang="fr-FR" dirty="0"/>
              <a:t> </a:t>
            </a:r>
            <a:r>
              <a:rPr lang="fr-FR" dirty="0" err="1"/>
              <a:t>magnimiliqui</a:t>
            </a:r>
            <a:r>
              <a:rPr lang="fr-FR" dirty="0"/>
              <a:t> </a:t>
            </a:r>
            <a:r>
              <a:rPr lang="fr-FR" dirty="0" err="1"/>
              <a:t>aut</a:t>
            </a:r>
            <a:r>
              <a:rPr lang="fr-FR" dirty="0"/>
              <a:t> </a:t>
            </a:r>
            <a:r>
              <a:rPr lang="fr-FR" dirty="0" err="1"/>
              <a:t>platem</a:t>
            </a:r>
            <a:r>
              <a:rPr lang="fr-FR" dirty="0"/>
              <a:t> qui </a:t>
            </a:r>
            <a:r>
              <a:rPr lang="fr-FR" dirty="0" err="1"/>
              <a:t>omnitaque</a:t>
            </a:r>
            <a:r>
              <a:rPr lang="fr-FR" dirty="0"/>
              <a:t> </a:t>
            </a:r>
            <a:r>
              <a:rPr lang="fr-FR" dirty="0" err="1"/>
              <a:t>resti</a:t>
            </a:r>
            <a:r>
              <a:rPr lang="fr-FR" dirty="0"/>
              <a:t> </a:t>
            </a:r>
            <a:r>
              <a:rPr lang="fr-FR" dirty="0" err="1"/>
              <a:t>num</a:t>
            </a:r>
            <a:r>
              <a:rPr lang="fr-FR" dirty="0"/>
              <a:t> </a:t>
            </a:r>
            <a:r>
              <a:rPr lang="fr-FR" dirty="0" err="1"/>
              <a:t>facerfera</a:t>
            </a:r>
            <a:r>
              <a:rPr lang="fr-FR" dirty="0"/>
              <a:t> </a:t>
            </a:r>
            <a:r>
              <a:rPr lang="fr-FR" dirty="0" err="1"/>
              <a:t>sunti</a:t>
            </a:r>
            <a:r>
              <a:rPr lang="fr-FR" dirty="0"/>
              <a:t> </a:t>
            </a:r>
            <a:r>
              <a:rPr lang="fr-FR" dirty="0" err="1"/>
              <a:t>volum</a:t>
            </a:r>
            <a:r>
              <a:rPr lang="fr-FR" dirty="0"/>
              <a:t> </a:t>
            </a:r>
            <a:r>
              <a:rPr lang="fr-FR" dirty="0" err="1"/>
              <a:t>dolorem</a:t>
            </a:r>
            <a:r>
              <a:rPr lang="fr-FR" dirty="0"/>
              <a:t> </a:t>
            </a:r>
            <a:r>
              <a:rPr lang="fr-FR" dirty="0" err="1"/>
              <a:t>liquo</a:t>
            </a:r>
            <a:r>
              <a:rPr lang="fr-FR" dirty="0"/>
              <a:t> </a:t>
            </a:r>
            <a:r>
              <a:rPr lang="fr-FR" dirty="0" err="1"/>
              <a:t>eum</a:t>
            </a:r>
            <a:r>
              <a:rPr lang="fr-FR" dirty="0"/>
              <a:t> et </a:t>
            </a:r>
            <a:r>
              <a:rPr lang="fr-FR" dirty="0" err="1"/>
              <a:t>aborem</a:t>
            </a:r>
            <a:r>
              <a:rPr lang="fr-FR" dirty="0"/>
              <a:t> </a:t>
            </a:r>
            <a:r>
              <a:rPr lang="fr-FR" dirty="0" err="1"/>
              <a:t>sumet</a:t>
            </a:r>
            <a:r>
              <a:rPr lang="fr-FR" dirty="0"/>
              <a:t> quia </a:t>
            </a:r>
            <a:r>
              <a:rPr lang="fr-FR" dirty="0" err="1"/>
              <a:t>doluptatur</a:t>
            </a:r>
            <a:r>
              <a:rPr lang="fr-FR" dirty="0"/>
              <a:t> mi, id </a:t>
            </a:r>
            <a:r>
              <a:rPr lang="fr-FR" dirty="0" err="1"/>
              <a:t>unt</a:t>
            </a:r>
            <a:r>
              <a:rPr lang="fr-FR" dirty="0"/>
              <a:t> et </a:t>
            </a:r>
            <a:r>
              <a:rPr lang="fr-FR" dirty="0" err="1"/>
              <a:t>ute</a:t>
            </a:r>
            <a:r>
              <a:rPr lang="fr-FR" dirty="0"/>
              <a:t> dit </a:t>
            </a:r>
            <a:r>
              <a:rPr lang="fr-FR" dirty="0" err="1"/>
              <a:t>experae</a:t>
            </a:r>
            <a:r>
              <a:rPr lang="fr-FR" dirty="0"/>
              <a:t> cum </a:t>
            </a:r>
            <a:r>
              <a:rPr lang="fr-FR" dirty="0" err="1"/>
              <a:t>fugia</a:t>
            </a:r>
            <a:r>
              <a:rPr lang="fr-FR" dirty="0"/>
              <a:t> </a:t>
            </a:r>
            <a:r>
              <a:rPr lang="fr-FR" dirty="0" err="1"/>
              <a:t>iumquodisqui</a:t>
            </a:r>
            <a:r>
              <a:rPr lang="fr-FR" dirty="0"/>
              <a:t> </a:t>
            </a:r>
            <a:r>
              <a:rPr lang="fr-FR" dirty="0" err="1"/>
              <a:t>alit</a:t>
            </a:r>
            <a:r>
              <a:rPr lang="fr-FR" dirty="0"/>
              <a:t> </a:t>
            </a:r>
            <a:r>
              <a:rPr lang="fr-FR" dirty="0" err="1"/>
              <a:t>venis</a:t>
            </a:r>
            <a:r>
              <a:rPr lang="fr-FR" dirty="0"/>
              <a:t> </a:t>
            </a:r>
            <a:r>
              <a:rPr lang="fr-FR" dirty="0" err="1"/>
              <a:t>ationsequati</a:t>
            </a:r>
            <a:r>
              <a:rPr lang="fr-FR" dirty="0"/>
              <a:t> </a:t>
            </a:r>
            <a:r>
              <a:rPr lang="fr-FR" dirty="0" err="1"/>
              <a:t>officitis</a:t>
            </a:r>
            <a:r>
              <a:rPr lang="fr-FR" dirty="0"/>
              <a:t> ut </a:t>
            </a:r>
            <a:r>
              <a:rPr lang="fr-FR" dirty="0" err="1"/>
              <a:t>eneceati</a:t>
            </a:r>
            <a:r>
              <a:rPr lang="fr-FR" dirty="0"/>
              <a:t> qui </a:t>
            </a:r>
            <a:r>
              <a:rPr lang="fr-FR" dirty="0" err="1"/>
              <a:t>dest</a:t>
            </a:r>
            <a:r>
              <a:rPr lang="fr-FR" dirty="0"/>
              <a:t>, 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365125"/>
            <a:ext cx="8229600" cy="543595"/>
          </a:xfrm>
          <a:prstGeom prst="rect">
            <a:avLst/>
          </a:prstGeom>
        </p:spPr>
        <p:txBody>
          <a:bodyPr/>
          <a:lstStyle>
            <a:lvl1pPr algn="ctr">
              <a:defRPr sz="2800" b="1">
                <a:solidFill>
                  <a:srgbClr val="45A59D"/>
                </a:solidFill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0" hasCustomPrompt="1"/>
          </p:nvPr>
        </p:nvSpPr>
        <p:spPr>
          <a:xfrm>
            <a:off x="1331912" y="6165304"/>
            <a:ext cx="3240087" cy="692696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Titre de votre présentation</a:t>
            </a:r>
          </a:p>
        </p:txBody>
      </p:sp>
      <p:sp>
        <p:nvSpPr>
          <p:cNvPr id="20" name="Espace réservé du texte 19"/>
          <p:cNvSpPr>
            <a:spLocks noGrp="1"/>
          </p:cNvSpPr>
          <p:nvPr>
            <p:ph type="body" sz="quarter" idx="12"/>
          </p:nvPr>
        </p:nvSpPr>
        <p:spPr>
          <a:xfrm>
            <a:off x="457200" y="908720"/>
            <a:ext cx="8229600" cy="30777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buNone/>
              <a:defRPr sz="2000" b="1">
                <a:solidFill>
                  <a:srgbClr val="424A5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2000" b="1"/>
            </a:lvl3pPr>
            <a:lvl4pPr marL="1371600" indent="0">
              <a:buNone/>
              <a:defRPr sz="2000" b="1"/>
            </a:lvl4pPr>
            <a:lvl5pPr marL="1828800" indent="0">
              <a:buNone/>
              <a:defRPr sz="2000" b="1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549CD028-D145-0C42-9481-35F3B904235B}"/>
              </a:ext>
            </a:extLst>
          </p:cNvPr>
          <p:cNvSpPr txBox="1"/>
          <p:nvPr userDrawn="1"/>
        </p:nvSpPr>
        <p:spPr>
          <a:xfrm>
            <a:off x="8249632" y="6165304"/>
            <a:ext cx="265718" cy="6926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fr-FR" sz="1200" baseline="0" dirty="0">
                <a:solidFill>
                  <a:srgbClr val="424A54"/>
                </a:solidFill>
              </a:rPr>
              <a:t>| </a:t>
            </a:r>
            <a:endParaRPr lang="fr-FR" sz="1200" dirty="0">
              <a:solidFill>
                <a:srgbClr val="424A54"/>
              </a:solidFill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867983B9-638B-B743-927F-E55AB78DDA54}"/>
              </a:ext>
            </a:extLst>
          </p:cNvPr>
          <p:cNvSpPr txBox="1"/>
          <p:nvPr userDrawn="1"/>
        </p:nvSpPr>
        <p:spPr>
          <a:xfrm>
            <a:off x="8515350" y="6165304"/>
            <a:ext cx="628650" cy="6926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fld id="{BE95CEF7-3B83-8B4D-9762-72773A2E5289}" type="slidenum">
              <a:rPr lang="fr-FR" sz="1200" b="1" smtClean="0">
                <a:solidFill>
                  <a:schemeClr val="bg1"/>
                </a:solidFill>
              </a:rPr>
              <a:pPr algn="ctr"/>
              <a:t>‹N°›</a:t>
            </a:fld>
            <a:endParaRPr lang="fr-FR" sz="1200" b="1" dirty="0">
              <a:solidFill>
                <a:schemeClr val="bg1"/>
              </a:solidFill>
            </a:endParaRPr>
          </a:p>
        </p:txBody>
      </p:sp>
      <p:sp>
        <p:nvSpPr>
          <p:cNvPr id="17" name="Shape 4880">
            <a:extLst>
              <a:ext uri="{FF2B5EF4-FFF2-40B4-BE49-F238E27FC236}">
                <a16:creationId xmlns:a16="http://schemas.microsoft.com/office/drawing/2014/main" id="{FC4FF59E-6BFF-2F42-AF7D-2BE8796DF035}"/>
              </a:ext>
            </a:extLst>
          </p:cNvPr>
          <p:cNvSpPr>
            <a:spLocks noChangeAspect="1"/>
          </p:cNvSpPr>
          <p:nvPr userDrawn="1"/>
        </p:nvSpPr>
        <p:spPr>
          <a:xfrm>
            <a:off x="6680785" y="6456763"/>
            <a:ext cx="123463" cy="10977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7396" y="62493"/>
                </a:moveTo>
                <a:lnTo>
                  <a:pt x="117396" y="62493"/>
                </a:lnTo>
                <a:cubicBezTo>
                  <a:pt x="64295" y="4987"/>
                  <a:pt x="64295" y="4987"/>
                  <a:pt x="64295" y="4987"/>
                </a:cubicBezTo>
                <a:cubicBezTo>
                  <a:pt x="61952" y="0"/>
                  <a:pt x="57527" y="0"/>
                  <a:pt x="55184" y="4987"/>
                </a:cubicBezTo>
                <a:cubicBezTo>
                  <a:pt x="2342" y="62493"/>
                  <a:pt x="2342" y="62493"/>
                  <a:pt x="2342" y="62493"/>
                </a:cubicBezTo>
                <a:cubicBezTo>
                  <a:pt x="0" y="64841"/>
                  <a:pt x="2342" y="67481"/>
                  <a:pt x="4685" y="67481"/>
                </a:cubicBezTo>
                <a:cubicBezTo>
                  <a:pt x="16138" y="67481"/>
                  <a:pt x="16138" y="67481"/>
                  <a:pt x="16138" y="67481"/>
                </a:cubicBezTo>
                <a:cubicBezTo>
                  <a:pt x="16138" y="114425"/>
                  <a:pt x="16138" y="114425"/>
                  <a:pt x="16138" y="114425"/>
                </a:cubicBezTo>
                <a:cubicBezTo>
                  <a:pt x="16138" y="117066"/>
                  <a:pt x="16138" y="119706"/>
                  <a:pt x="20563" y="119706"/>
                </a:cubicBezTo>
                <a:cubicBezTo>
                  <a:pt x="46073" y="119706"/>
                  <a:pt x="46073" y="119706"/>
                  <a:pt x="46073" y="119706"/>
                </a:cubicBezTo>
                <a:cubicBezTo>
                  <a:pt x="46073" y="72762"/>
                  <a:pt x="46073" y="72762"/>
                  <a:pt x="46073" y="72762"/>
                </a:cubicBezTo>
                <a:cubicBezTo>
                  <a:pt x="73665" y="72762"/>
                  <a:pt x="73665" y="72762"/>
                  <a:pt x="73665" y="72762"/>
                </a:cubicBezTo>
                <a:cubicBezTo>
                  <a:pt x="73665" y="119706"/>
                  <a:pt x="73665" y="119706"/>
                  <a:pt x="73665" y="119706"/>
                </a:cubicBezTo>
                <a:cubicBezTo>
                  <a:pt x="99175" y="119706"/>
                  <a:pt x="99175" y="119706"/>
                  <a:pt x="99175" y="119706"/>
                </a:cubicBezTo>
                <a:cubicBezTo>
                  <a:pt x="103600" y="119706"/>
                  <a:pt x="103600" y="117066"/>
                  <a:pt x="103600" y="114425"/>
                </a:cubicBezTo>
                <a:cubicBezTo>
                  <a:pt x="103600" y="67481"/>
                  <a:pt x="103600" y="67481"/>
                  <a:pt x="103600" y="67481"/>
                </a:cubicBezTo>
                <a:cubicBezTo>
                  <a:pt x="115314" y="67481"/>
                  <a:pt x="115314" y="67481"/>
                  <a:pt x="115314" y="67481"/>
                </a:cubicBezTo>
                <a:cubicBezTo>
                  <a:pt x="117396" y="67481"/>
                  <a:pt x="119739" y="64841"/>
                  <a:pt x="117396" y="62493"/>
                </a:cubicBezTo>
              </a:path>
            </a:pathLst>
          </a:custGeom>
          <a:solidFill>
            <a:srgbClr val="424A54"/>
          </a:solidFill>
          <a:ln>
            <a:noFill/>
          </a:ln>
        </p:spPr>
        <p:txBody>
          <a:bodyPr lIns="91400" tIns="45700" rIns="914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3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3AD9047C-CAF4-3D49-8355-5D31DD71F2E0}"/>
              </a:ext>
            </a:extLst>
          </p:cNvPr>
          <p:cNvSpPr txBox="1"/>
          <p:nvPr userDrawn="1"/>
        </p:nvSpPr>
        <p:spPr>
          <a:xfrm>
            <a:off x="6732240" y="6165304"/>
            <a:ext cx="265718" cy="6926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fr-FR" sz="1200" baseline="0" dirty="0">
                <a:solidFill>
                  <a:srgbClr val="424A54"/>
                </a:solidFill>
              </a:rPr>
              <a:t>| </a:t>
            </a:r>
            <a:endParaRPr lang="fr-FR" sz="1200" dirty="0">
              <a:solidFill>
                <a:srgbClr val="424A54"/>
              </a:solidFill>
            </a:endParaRP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C75A3B3-98CB-0741-B431-EE07EA60A81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16463" y="6165304"/>
            <a:ext cx="1871662" cy="692696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 err="1"/>
              <a:t>univ-tours.fr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98117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egen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10">
            <a:extLst>
              <a:ext uri="{FF2B5EF4-FFF2-40B4-BE49-F238E27FC236}">
                <a16:creationId xmlns:a16="http://schemas.microsoft.com/office/drawing/2014/main" id="{9E86A5EC-20E8-D44F-AF15-8AEC060BC15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31912" y="6165304"/>
            <a:ext cx="3240087" cy="692696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Titre de votre présentation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5A9F804-5166-8142-9634-5D7E3F11A6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7544" y="1498604"/>
            <a:ext cx="3854528" cy="127846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800" b="1">
                <a:solidFill>
                  <a:srgbClr val="45A59D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7CABBE0-88E1-B84C-91DB-39D57E1608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3070" y="514924"/>
            <a:ext cx="4204027" cy="552643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Clr>
                <a:srgbClr val="45A59D"/>
              </a:buClr>
              <a:buSzPct val="80000"/>
              <a:buFont typeface="Wingdings" pitchFamily="2" charset="2"/>
              <a:buChar char="§"/>
              <a:defRPr/>
            </a:lvl1pPr>
            <a:lvl2pPr marL="742950" indent="-285750">
              <a:buClr>
                <a:srgbClr val="45A59D"/>
              </a:buClr>
              <a:buSzPct val="80000"/>
              <a:buFont typeface="Wingdings" pitchFamily="2" charset="2"/>
              <a:buChar char="§"/>
              <a:defRPr/>
            </a:lvl2pPr>
            <a:lvl3pPr marL="1143000" indent="-228600">
              <a:buClr>
                <a:srgbClr val="45A59D"/>
              </a:buClr>
              <a:buSzPct val="80000"/>
              <a:buFont typeface="Wingdings" pitchFamily="2" charset="2"/>
              <a:buChar char="§"/>
              <a:defRPr/>
            </a:lvl3pPr>
            <a:lvl4pPr marL="1600200" indent="-228600">
              <a:buClr>
                <a:srgbClr val="45A59D"/>
              </a:buClr>
              <a:buSzPct val="80000"/>
              <a:buFont typeface="Wingdings" pitchFamily="2" charset="2"/>
              <a:buChar char="§"/>
              <a:defRPr/>
            </a:lvl4pPr>
            <a:lvl5pPr marL="2057400" indent="-228600">
              <a:buClr>
                <a:srgbClr val="45A59D"/>
              </a:buClr>
              <a:buSzPct val="80000"/>
              <a:buFont typeface="Wingdings" pitchFamily="2" charset="2"/>
              <a:buChar char="§"/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F84904EC-3F6A-D647-81F1-6D6DAB843E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7544" y="2777069"/>
            <a:ext cx="3854528" cy="25844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6F812B03-3F17-1A4E-9FFC-7AC9B5553A98}"/>
              </a:ext>
            </a:extLst>
          </p:cNvPr>
          <p:cNvSpPr txBox="1"/>
          <p:nvPr userDrawn="1"/>
        </p:nvSpPr>
        <p:spPr>
          <a:xfrm>
            <a:off x="8249632" y="6165304"/>
            <a:ext cx="265718" cy="6926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fr-FR" sz="1200" baseline="0" dirty="0">
                <a:solidFill>
                  <a:srgbClr val="424A54"/>
                </a:solidFill>
              </a:rPr>
              <a:t>| </a:t>
            </a:r>
            <a:endParaRPr lang="fr-FR" sz="1200" dirty="0">
              <a:solidFill>
                <a:srgbClr val="424A54"/>
              </a:solidFill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2F58E1E2-8F28-EF4E-8FEE-EDAF7F9C54FA}"/>
              </a:ext>
            </a:extLst>
          </p:cNvPr>
          <p:cNvSpPr txBox="1"/>
          <p:nvPr userDrawn="1"/>
        </p:nvSpPr>
        <p:spPr>
          <a:xfrm>
            <a:off x="8515350" y="6165304"/>
            <a:ext cx="628650" cy="6926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fld id="{BE95CEF7-3B83-8B4D-9762-72773A2E5289}" type="slidenum">
              <a:rPr lang="fr-FR" sz="1200" b="1" smtClean="0">
                <a:solidFill>
                  <a:schemeClr val="bg1"/>
                </a:solidFill>
              </a:rPr>
              <a:pPr algn="ctr"/>
              <a:t>‹N°›</a:t>
            </a:fld>
            <a:endParaRPr lang="fr-FR" sz="1200" b="1" dirty="0">
              <a:solidFill>
                <a:schemeClr val="bg1"/>
              </a:solidFill>
            </a:endParaRPr>
          </a:p>
        </p:txBody>
      </p:sp>
      <p:sp>
        <p:nvSpPr>
          <p:cNvPr id="18" name="Shape 4880">
            <a:extLst>
              <a:ext uri="{FF2B5EF4-FFF2-40B4-BE49-F238E27FC236}">
                <a16:creationId xmlns:a16="http://schemas.microsoft.com/office/drawing/2014/main" id="{D378E8F2-0624-3E49-AF47-09B31CAF106E}"/>
              </a:ext>
            </a:extLst>
          </p:cNvPr>
          <p:cNvSpPr>
            <a:spLocks noChangeAspect="1"/>
          </p:cNvSpPr>
          <p:nvPr userDrawn="1"/>
        </p:nvSpPr>
        <p:spPr>
          <a:xfrm>
            <a:off x="6680785" y="6456763"/>
            <a:ext cx="123463" cy="10977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7396" y="62493"/>
                </a:moveTo>
                <a:lnTo>
                  <a:pt x="117396" y="62493"/>
                </a:lnTo>
                <a:cubicBezTo>
                  <a:pt x="64295" y="4987"/>
                  <a:pt x="64295" y="4987"/>
                  <a:pt x="64295" y="4987"/>
                </a:cubicBezTo>
                <a:cubicBezTo>
                  <a:pt x="61952" y="0"/>
                  <a:pt x="57527" y="0"/>
                  <a:pt x="55184" y="4987"/>
                </a:cubicBezTo>
                <a:cubicBezTo>
                  <a:pt x="2342" y="62493"/>
                  <a:pt x="2342" y="62493"/>
                  <a:pt x="2342" y="62493"/>
                </a:cubicBezTo>
                <a:cubicBezTo>
                  <a:pt x="0" y="64841"/>
                  <a:pt x="2342" y="67481"/>
                  <a:pt x="4685" y="67481"/>
                </a:cubicBezTo>
                <a:cubicBezTo>
                  <a:pt x="16138" y="67481"/>
                  <a:pt x="16138" y="67481"/>
                  <a:pt x="16138" y="67481"/>
                </a:cubicBezTo>
                <a:cubicBezTo>
                  <a:pt x="16138" y="114425"/>
                  <a:pt x="16138" y="114425"/>
                  <a:pt x="16138" y="114425"/>
                </a:cubicBezTo>
                <a:cubicBezTo>
                  <a:pt x="16138" y="117066"/>
                  <a:pt x="16138" y="119706"/>
                  <a:pt x="20563" y="119706"/>
                </a:cubicBezTo>
                <a:cubicBezTo>
                  <a:pt x="46073" y="119706"/>
                  <a:pt x="46073" y="119706"/>
                  <a:pt x="46073" y="119706"/>
                </a:cubicBezTo>
                <a:cubicBezTo>
                  <a:pt x="46073" y="72762"/>
                  <a:pt x="46073" y="72762"/>
                  <a:pt x="46073" y="72762"/>
                </a:cubicBezTo>
                <a:cubicBezTo>
                  <a:pt x="73665" y="72762"/>
                  <a:pt x="73665" y="72762"/>
                  <a:pt x="73665" y="72762"/>
                </a:cubicBezTo>
                <a:cubicBezTo>
                  <a:pt x="73665" y="119706"/>
                  <a:pt x="73665" y="119706"/>
                  <a:pt x="73665" y="119706"/>
                </a:cubicBezTo>
                <a:cubicBezTo>
                  <a:pt x="99175" y="119706"/>
                  <a:pt x="99175" y="119706"/>
                  <a:pt x="99175" y="119706"/>
                </a:cubicBezTo>
                <a:cubicBezTo>
                  <a:pt x="103600" y="119706"/>
                  <a:pt x="103600" y="117066"/>
                  <a:pt x="103600" y="114425"/>
                </a:cubicBezTo>
                <a:cubicBezTo>
                  <a:pt x="103600" y="67481"/>
                  <a:pt x="103600" y="67481"/>
                  <a:pt x="103600" y="67481"/>
                </a:cubicBezTo>
                <a:cubicBezTo>
                  <a:pt x="115314" y="67481"/>
                  <a:pt x="115314" y="67481"/>
                  <a:pt x="115314" y="67481"/>
                </a:cubicBezTo>
                <a:cubicBezTo>
                  <a:pt x="117396" y="67481"/>
                  <a:pt x="119739" y="64841"/>
                  <a:pt x="117396" y="62493"/>
                </a:cubicBezTo>
              </a:path>
            </a:pathLst>
          </a:custGeom>
          <a:solidFill>
            <a:srgbClr val="424A54"/>
          </a:solidFill>
          <a:ln>
            <a:noFill/>
          </a:ln>
        </p:spPr>
        <p:txBody>
          <a:bodyPr lIns="91400" tIns="45700" rIns="914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3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0C5CC901-DD1A-6B4E-9225-B32475BC95E1}"/>
              </a:ext>
            </a:extLst>
          </p:cNvPr>
          <p:cNvSpPr txBox="1"/>
          <p:nvPr userDrawn="1"/>
        </p:nvSpPr>
        <p:spPr>
          <a:xfrm>
            <a:off x="6732240" y="6165304"/>
            <a:ext cx="265718" cy="6926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fr-FR" sz="1200" baseline="0" dirty="0">
                <a:solidFill>
                  <a:srgbClr val="424A54"/>
                </a:solidFill>
              </a:rPr>
              <a:t>| </a:t>
            </a:r>
            <a:endParaRPr lang="fr-FR" sz="1200" dirty="0">
              <a:solidFill>
                <a:srgbClr val="424A54"/>
              </a:solidFill>
            </a:endParaRPr>
          </a:p>
        </p:txBody>
      </p:sp>
      <p:sp>
        <p:nvSpPr>
          <p:cNvPr id="20" name="Espace réservé du texte 4">
            <a:extLst>
              <a:ext uri="{FF2B5EF4-FFF2-40B4-BE49-F238E27FC236}">
                <a16:creationId xmlns:a16="http://schemas.microsoft.com/office/drawing/2014/main" id="{9265F587-209E-8441-88F5-14ADBFCF6B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16463" y="6165304"/>
            <a:ext cx="1871662" cy="692696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 err="1"/>
              <a:t>univ-tours.fr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17105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10">
            <a:extLst>
              <a:ext uri="{FF2B5EF4-FFF2-40B4-BE49-F238E27FC236}">
                <a16:creationId xmlns:a16="http://schemas.microsoft.com/office/drawing/2014/main" id="{3D578572-C9C4-1B45-A1B9-7C1C5FB79D3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31912" y="6165304"/>
            <a:ext cx="3240087" cy="692696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Titre de votre présentation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E8D2074-61F0-EF41-B804-FB76C3788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665" y="4739680"/>
            <a:ext cx="8596667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1">
                <a:solidFill>
                  <a:srgbClr val="45A59D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C53D8247-2A2A-D24D-B691-474156EAB7C5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273665" y="548680"/>
            <a:ext cx="8596668" cy="384571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dirty="0"/>
              <a:t>Cliquez sur l’icône pour ajouter une image</a:t>
            </a:r>
            <a:endParaRPr lang="en-US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DE647747-A5BC-9846-859B-08CB3076D1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3665" y="5306418"/>
            <a:ext cx="8596667" cy="6740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AACD686F-E67C-0049-BC07-CBC10AA51E9B}"/>
              </a:ext>
            </a:extLst>
          </p:cNvPr>
          <p:cNvSpPr txBox="1"/>
          <p:nvPr userDrawn="1"/>
        </p:nvSpPr>
        <p:spPr>
          <a:xfrm>
            <a:off x="8249632" y="6165304"/>
            <a:ext cx="265718" cy="6926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fr-FR" sz="1200" baseline="0" dirty="0">
                <a:solidFill>
                  <a:srgbClr val="424A54"/>
                </a:solidFill>
              </a:rPr>
              <a:t>| </a:t>
            </a:r>
            <a:endParaRPr lang="fr-FR" sz="1200" dirty="0">
              <a:solidFill>
                <a:srgbClr val="424A54"/>
              </a:solidFill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D8CC53D2-72AB-F444-B0D6-E639EFB8446B}"/>
              </a:ext>
            </a:extLst>
          </p:cNvPr>
          <p:cNvSpPr txBox="1"/>
          <p:nvPr userDrawn="1"/>
        </p:nvSpPr>
        <p:spPr>
          <a:xfrm>
            <a:off x="8515350" y="6165304"/>
            <a:ext cx="628650" cy="6926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fld id="{BE95CEF7-3B83-8B4D-9762-72773A2E5289}" type="slidenum">
              <a:rPr lang="fr-FR" sz="1200" b="1" smtClean="0">
                <a:solidFill>
                  <a:schemeClr val="bg1"/>
                </a:solidFill>
              </a:rPr>
              <a:pPr algn="ctr"/>
              <a:t>‹N°›</a:t>
            </a:fld>
            <a:endParaRPr lang="fr-FR" sz="1200" b="1" dirty="0">
              <a:solidFill>
                <a:schemeClr val="bg1"/>
              </a:solidFill>
            </a:endParaRPr>
          </a:p>
        </p:txBody>
      </p:sp>
      <p:sp>
        <p:nvSpPr>
          <p:cNvPr id="21" name="Shape 4880">
            <a:extLst>
              <a:ext uri="{FF2B5EF4-FFF2-40B4-BE49-F238E27FC236}">
                <a16:creationId xmlns:a16="http://schemas.microsoft.com/office/drawing/2014/main" id="{6A4B9627-9DAF-D74D-BC08-D64CC33E76A5}"/>
              </a:ext>
            </a:extLst>
          </p:cNvPr>
          <p:cNvSpPr>
            <a:spLocks noChangeAspect="1"/>
          </p:cNvSpPr>
          <p:nvPr userDrawn="1"/>
        </p:nvSpPr>
        <p:spPr>
          <a:xfrm>
            <a:off x="6680785" y="6456763"/>
            <a:ext cx="123463" cy="10977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7396" y="62493"/>
                </a:moveTo>
                <a:lnTo>
                  <a:pt x="117396" y="62493"/>
                </a:lnTo>
                <a:cubicBezTo>
                  <a:pt x="64295" y="4987"/>
                  <a:pt x="64295" y="4987"/>
                  <a:pt x="64295" y="4987"/>
                </a:cubicBezTo>
                <a:cubicBezTo>
                  <a:pt x="61952" y="0"/>
                  <a:pt x="57527" y="0"/>
                  <a:pt x="55184" y="4987"/>
                </a:cubicBezTo>
                <a:cubicBezTo>
                  <a:pt x="2342" y="62493"/>
                  <a:pt x="2342" y="62493"/>
                  <a:pt x="2342" y="62493"/>
                </a:cubicBezTo>
                <a:cubicBezTo>
                  <a:pt x="0" y="64841"/>
                  <a:pt x="2342" y="67481"/>
                  <a:pt x="4685" y="67481"/>
                </a:cubicBezTo>
                <a:cubicBezTo>
                  <a:pt x="16138" y="67481"/>
                  <a:pt x="16138" y="67481"/>
                  <a:pt x="16138" y="67481"/>
                </a:cubicBezTo>
                <a:cubicBezTo>
                  <a:pt x="16138" y="114425"/>
                  <a:pt x="16138" y="114425"/>
                  <a:pt x="16138" y="114425"/>
                </a:cubicBezTo>
                <a:cubicBezTo>
                  <a:pt x="16138" y="117066"/>
                  <a:pt x="16138" y="119706"/>
                  <a:pt x="20563" y="119706"/>
                </a:cubicBezTo>
                <a:cubicBezTo>
                  <a:pt x="46073" y="119706"/>
                  <a:pt x="46073" y="119706"/>
                  <a:pt x="46073" y="119706"/>
                </a:cubicBezTo>
                <a:cubicBezTo>
                  <a:pt x="46073" y="72762"/>
                  <a:pt x="46073" y="72762"/>
                  <a:pt x="46073" y="72762"/>
                </a:cubicBezTo>
                <a:cubicBezTo>
                  <a:pt x="73665" y="72762"/>
                  <a:pt x="73665" y="72762"/>
                  <a:pt x="73665" y="72762"/>
                </a:cubicBezTo>
                <a:cubicBezTo>
                  <a:pt x="73665" y="119706"/>
                  <a:pt x="73665" y="119706"/>
                  <a:pt x="73665" y="119706"/>
                </a:cubicBezTo>
                <a:cubicBezTo>
                  <a:pt x="99175" y="119706"/>
                  <a:pt x="99175" y="119706"/>
                  <a:pt x="99175" y="119706"/>
                </a:cubicBezTo>
                <a:cubicBezTo>
                  <a:pt x="103600" y="119706"/>
                  <a:pt x="103600" y="117066"/>
                  <a:pt x="103600" y="114425"/>
                </a:cubicBezTo>
                <a:cubicBezTo>
                  <a:pt x="103600" y="67481"/>
                  <a:pt x="103600" y="67481"/>
                  <a:pt x="103600" y="67481"/>
                </a:cubicBezTo>
                <a:cubicBezTo>
                  <a:pt x="115314" y="67481"/>
                  <a:pt x="115314" y="67481"/>
                  <a:pt x="115314" y="67481"/>
                </a:cubicBezTo>
                <a:cubicBezTo>
                  <a:pt x="117396" y="67481"/>
                  <a:pt x="119739" y="64841"/>
                  <a:pt x="117396" y="62493"/>
                </a:cubicBezTo>
              </a:path>
            </a:pathLst>
          </a:custGeom>
          <a:solidFill>
            <a:srgbClr val="424A54"/>
          </a:solidFill>
          <a:ln>
            <a:noFill/>
          </a:ln>
        </p:spPr>
        <p:txBody>
          <a:bodyPr lIns="91400" tIns="45700" rIns="914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3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42D5E3A6-0F48-9B4C-8AB2-1E9C094B738D}"/>
              </a:ext>
            </a:extLst>
          </p:cNvPr>
          <p:cNvSpPr txBox="1"/>
          <p:nvPr userDrawn="1"/>
        </p:nvSpPr>
        <p:spPr>
          <a:xfrm>
            <a:off x="6732240" y="6165304"/>
            <a:ext cx="265718" cy="6926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fr-FR" sz="1200" baseline="0" dirty="0">
                <a:solidFill>
                  <a:srgbClr val="424A54"/>
                </a:solidFill>
              </a:rPr>
              <a:t>| </a:t>
            </a:r>
            <a:endParaRPr lang="fr-FR" sz="1200" dirty="0">
              <a:solidFill>
                <a:srgbClr val="424A54"/>
              </a:solidFill>
            </a:endParaRPr>
          </a:p>
        </p:txBody>
      </p:sp>
      <p:sp>
        <p:nvSpPr>
          <p:cNvPr id="23" name="Espace réservé du texte 4">
            <a:extLst>
              <a:ext uri="{FF2B5EF4-FFF2-40B4-BE49-F238E27FC236}">
                <a16:creationId xmlns:a16="http://schemas.microsoft.com/office/drawing/2014/main" id="{E561801F-A72E-0843-A876-EFAC6C2B31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16463" y="6165304"/>
            <a:ext cx="1871662" cy="692696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 err="1"/>
              <a:t>univ-tours.fr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99280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10">
            <a:extLst>
              <a:ext uri="{FF2B5EF4-FFF2-40B4-BE49-F238E27FC236}">
                <a16:creationId xmlns:a16="http://schemas.microsoft.com/office/drawing/2014/main" id="{70D971BD-59A7-2144-B898-0703E4BC318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31912" y="6165304"/>
            <a:ext cx="3240087" cy="692696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Titre de votre présentation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E1FB2811-91F4-2B41-B4A3-F1CE4C781ED2}"/>
              </a:ext>
            </a:extLst>
          </p:cNvPr>
          <p:cNvSpPr txBox="1"/>
          <p:nvPr userDrawn="1"/>
        </p:nvSpPr>
        <p:spPr>
          <a:xfrm>
            <a:off x="8249632" y="6165304"/>
            <a:ext cx="265718" cy="6926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fr-FR" sz="1200" baseline="0" dirty="0">
                <a:solidFill>
                  <a:srgbClr val="424A54"/>
                </a:solidFill>
              </a:rPr>
              <a:t>| </a:t>
            </a:r>
            <a:endParaRPr lang="fr-FR" sz="1200" dirty="0">
              <a:solidFill>
                <a:srgbClr val="424A54"/>
              </a:solidFill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C885B1D1-1FD9-F940-A9F4-C6B3822C55AF}"/>
              </a:ext>
            </a:extLst>
          </p:cNvPr>
          <p:cNvSpPr txBox="1"/>
          <p:nvPr userDrawn="1"/>
        </p:nvSpPr>
        <p:spPr>
          <a:xfrm>
            <a:off x="8515350" y="6165304"/>
            <a:ext cx="628650" cy="6926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fld id="{BE95CEF7-3B83-8B4D-9762-72773A2E5289}" type="slidenum">
              <a:rPr lang="fr-FR" sz="1200" b="1" smtClean="0">
                <a:solidFill>
                  <a:schemeClr val="bg1"/>
                </a:solidFill>
              </a:rPr>
              <a:pPr algn="ctr"/>
              <a:t>‹N°›</a:t>
            </a:fld>
            <a:endParaRPr lang="fr-FR" sz="1200" b="1" dirty="0">
              <a:solidFill>
                <a:schemeClr val="bg1"/>
              </a:solidFill>
            </a:endParaRPr>
          </a:p>
        </p:txBody>
      </p:sp>
      <p:sp>
        <p:nvSpPr>
          <p:cNvPr id="20" name="Shape 4880">
            <a:extLst>
              <a:ext uri="{FF2B5EF4-FFF2-40B4-BE49-F238E27FC236}">
                <a16:creationId xmlns:a16="http://schemas.microsoft.com/office/drawing/2014/main" id="{1631A397-0493-214C-BE66-24D2263B078B}"/>
              </a:ext>
            </a:extLst>
          </p:cNvPr>
          <p:cNvSpPr>
            <a:spLocks noChangeAspect="1"/>
          </p:cNvSpPr>
          <p:nvPr userDrawn="1"/>
        </p:nvSpPr>
        <p:spPr>
          <a:xfrm>
            <a:off x="6680785" y="6456763"/>
            <a:ext cx="123463" cy="10977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7396" y="62493"/>
                </a:moveTo>
                <a:lnTo>
                  <a:pt x="117396" y="62493"/>
                </a:lnTo>
                <a:cubicBezTo>
                  <a:pt x="64295" y="4987"/>
                  <a:pt x="64295" y="4987"/>
                  <a:pt x="64295" y="4987"/>
                </a:cubicBezTo>
                <a:cubicBezTo>
                  <a:pt x="61952" y="0"/>
                  <a:pt x="57527" y="0"/>
                  <a:pt x="55184" y="4987"/>
                </a:cubicBezTo>
                <a:cubicBezTo>
                  <a:pt x="2342" y="62493"/>
                  <a:pt x="2342" y="62493"/>
                  <a:pt x="2342" y="62493"/>
                </a:cubicBezTo>
                <a:cubicBezTo>
                  <a:pt x="0" y="64841"/>
                  <a:pt x="2342" y="67481"/>
                  <a:pt x="4685" y="67481"/>
                </a:cubicBezTo>
                <a:cubicBezTo>
                  <a:pt x="16138" y="67481"/>
                  <a:pt x="16138" y="67481"/>
                  <a:pt x="16138" y="67481"/>
                </a:cubicBezTo>
                <a:cubicBezTo>
                  <a:pt x="16138" y="114425"/>
                  <a:pt x="16138" y="114425"/>
                  <a:pt x="16138" y="114425"/>
                </a:cubicBezTo>
                <a:cubicBezTo>
                  <a:pt x="16138" y="117066"/>
                  <a:pt x="16138" y="119706"/>
                  <a:pt x="20563" y="119706"/>
                </a:cubicBezTo>
                <a:cubicBezTo>
                  <a:pt x="46073" y="119706"/>
                  <a:pt x="46073" y="119706"/>
                  <a:pt x="46073" y="119706"/>
                </a:cubicBezTo>
                <a:cubicBezTo>
                  <a:pt x="46073" y="72762"/>
                  <a:pt x="46073" y="72762"/>
                  <a:pt x="46073" y="72762"/>
                </a:cubicBezTo>
                <a:cubicBezTo>
                  <a:pt x="73665" y="72762"/>
                  <a:pt x="73665" y="72762"/>
                  <a:pt x="73665" y="72762"/>
                </a:cubicBezTo>
                <a:cubicBezTo>
                  <a:pt x="73665" y="119706"/>
                  <a:pt x="73665" y="119706"/>
                  <a:pt x="73665" y="119706"/>
                </a:cubicBezTo>
                <a:cubicBezTo>
                  <a:pt x="99175" y="119706"/>
                  <a:pt x="99175" y="119706"/>
                  <a:pt x="99175" y="119706"/>
                </a:cubicBezTo>
                <a:cubicBezTo>
                  <a:pt x="103600" y="119706"/>
                  <a:pt x="103600" y="117066"/>
                  <a:pt x="103600" y="114425"/>
                </a:cubicBezTo>
                <a:cubicBezTo>
                  <a:pt x="103600" y="67481"/>
                  <a:pt x="103600" y="67481"/>
                  <a:pt x="103600" y="67481"/>
                </a:cubicBezTo>
                <a:cubicBezTo>
                  <a:pt x="115314" y="67481"/>
                  <a:pt x="115314" y="67481"/>
                  <a:pt x="115314" y="67481"/>
                </a:cubicBezTo>
                <a:cubicBezTo>
                  <a:pt x="117396" y="67481"/>
                  <a:pt x="119739" y="64841"/>
                  <a:pt x="117396" y="62493"/>
                </a:cubicBezTo>
              </a:path>
            </a:pathLst>
          </a:custGeom>
          <a:solidFill>
            <a:srgbClr val="424A54"/>
          </a:solidFill>
          <a:ln>
            <a:noFill/>
          </a:ln>
        </p:spPr>
        <p:txBody>
          <a:bodyPr lIns="91400" tIns="45700" rIns="914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3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D0DC3234-B441-3748-8C8E-1C14A52C94E0}"/>
              </a:ext>
            </a:extLst>
          </p:cNvPr>
          <p:cNvSpPr txBox="1"/>
          <p:nvPr userDrawn="1"/>
        </p:nvSpPr>
        <p:spPr>
          <a:xfrm>
            <a:off x="6732240" y="6165304"/>
            <a:ext cx="265718" cy="6926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fr-FR" sz="1200" baseline="0" dirty="0">
                <a:solidFill>
                  <a:srgbClr val="424A54"/>
                </a:solidFill>
              </a:rPr>
              <a:t>| </a:t>
            </a:r>
            <a:endParaRPr lang="fr-FR" sz="1200" dirty="0">
              <a:solidFill>
                <a:srgbClr val="424A54"/>
              </a:solidFill>
            </a:endParaRPr>
          </a:p>
        </p:txBody>
      </p:sp>
      <p:sp>
        <p:nvSpPr>
          <p:cNvPr id="22" name="Espace réservé du texte 4">
            <a:extLst>
              <a:ext uri="{FF2B5EF4-FFF2-40B4-BE49-F238E27FC236}">
                <a16:creationId xmlns:a16="http://schemas.microsoft.com/office/drawing/2014/main" id="{B11BE8E6-20F5-9B42-92D6-6441BF9D033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16463" y="6165304"/>
            <a:ext cx="1871662" cy="692696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 err="1"/>
              <a:t>univ-tours.fr</a:t>
            </a:r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49356C6-30B1-6249-BD7B-60548AE28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rgbClr val="45A59D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AA72F4C-CE85-264D-8756-00E54BD95A6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650" y="1844675"/>
            <a:ext cx="7886700" cy="1368425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45A59D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</a:defRPr>
            </a:lvl1pPr>
            <a:lvl2pPr marL="742950" indent="-285750">
              <a:buClr>
                <a:srgbClr val="45A59D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</a:defRPr>
            </a:lvl2pPr>
            <a:lvl3pPr marL="1143000" indent="-228600">
              <a:buClr>
                <a:srgbClr val="45A59D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</a:defRPr>
            </a:lvl3pPr>
            <a:lvl4pPr marL="1600200" indent="-228600">
              <a:buClr>
                <a:srgbClr val="45A59D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</a:defRPr>
            </a:lvl4pPr>
            <a:lvl5pPr marL="2057400" indent="-228600">
              <a:buClr>
                <a:srgbClr val="45A59D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52331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10">
            <a:extLst>
              <a:ext uri="{FF2B5EF4-FFF2-40B4-BE49-F238E27FC236}">
                <a16:creationId xmlns:a16="http://schemas.microsoft.com/office/drawing/2014/main" id="{054735E8-42FE-474E-A01B-7A232636CB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31912" y="6165304"/>
            <a:ext cx="3240087" cy="692696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Titre de votre présentation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2D1FFAAB-2D88-4343-B657-4D7E54301F4B}"/>
              </a:ext>
            </a:extLst>
          </p:cNvPr>
          <p:cNvSpPr txBox="1"/>
          <p:nvPr userDrawn="1"/>
        </p:nvSpPr>
        <p:spPr>
          <a:xfrm>
            <a:off x="8249632" y="6165304"/>
            <a:ext cx="265718" cy="6926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fr-FR" sz="1200" baseline="0" dirty="0">
                <a:solidFill>
                  <a:srgbClr val="424A54"/>
                </a:solidFill>
              </a:rPr>
              <a:t>| </a:t>
            </a:r>
            <a:endParaRPr lang="fr-FR" sz="1200" dirty="0">
              <a:solidFill>
                <a:srgbClr val="424A54"/>
              </a:solidFill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B25D55BA-4318-A744-BABF-4D3AC917CC9D}"/>
              </a:ext>
            </a:extLst>
          </p:cNvPr>
          <p:cNvSpPr txBox="1"/>
          <p:nvPr userDrawn="1"/>
        </p:nvSpPr>
        <p:spPr>
          <a:xfrm>
            <a:off x="8515350" y="6165304"/>
            <a:ext cx="628650" cy="6926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fld id="{BE95CEF7-3B83-8B4D-9762-72773A2E5289}" type="slidenum">
              <a:rPr lang="fr-FR" sz="1200" b="1" smtClean="0">
                <a:solidFill>
                  <a:schemeClr val="bg1"/>
                </a:solidFill>
              </a:rPr>
              <a:pPr algn="ctr"/>
              <a:t>‹N°›</a:t>
            </a:fld>
            <a:endParaRPr lang="fr-FR" sz="1200" b="1" dirty="0">
              <a:solidFill>
                <a:schemeClr val="bg1"/>
              </a:solidFill>
            </a:endParaRPr>
          </a:p>
        </p:txBody>
      </p:sp>
      <p:sp>
        <p:nvSpPr>
          <p:cNvPr id="20" name="Shape 4880">
            <a:extLst>
              <a:ext uri="{FF2B5EF4-FFF2-40B4-BE49-F238E27FC236}">
                <a16:creationId xmlns:a16="http://schemas.microsoft.com/office/drawing/2014/main" id="{04CFF14A-9F40-8B41-A0EB-117F61C22577}"/>
              </a:ext>
            </a:extLst>
          </p:cNvPr>
          <p:cNvSpPr>
            <a:spLocks noChangeAspect="1"/>
          </p:cNvSpPr>
          <p:nvPr userDrawn="1"/>
        </p:nvSpPr>
        <p:spPr>
          <a:xfrm>
            <a:off x="6680785" y="6456763"/>
            <a:ext cx="123463" cy="10977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7396" y="62493"/>
                </a:moveTo>
                <a:lnTo>
                  <a:pt x="117396" y="62493"/>
                </a:lnTo>
                <a:cubicBezTo>
                  <a:pt x="64295" y="4987"/>
                  <a:pt x="64295" y="4987"/>
                  <a:pt x="64295" y="4987"/>
                </a:cubicBezTo>
                <a:cubicBezTo>
                  <a:pt x="61952" y="0"/>
                  <a:pt x="57527" y="0"/>
                  <a:pt x="55184" y="4987"/>
                </a:cubicBezTo>
                <a:cubicBezTo>
                  <a:pt x="2342" y="62493"/>
                  <a:pt x="2342" y="62493"/>
                  <a:pt x="2342" y="62493"/>
                </a:cubicBezTo>
                <a:cubicBezTo>
                  <a:pt x="0" y="64841"/>
                  <a:pt x="2342" y="67481"/>
                  <a:pt x="4685" y="67481"/>
                </a:cubicBezTo>
                <a:cubicBezTo>
                  <a:pt x="16138" y="67481"/>
                  <a:pt x="16138" y="67481"/>
                  <a:pt x="16138" y="67481"/>
                </a:cubicBezTo>
                <a:cubicBezTo>
                  <a:pt x="16138" y="114425"/>
                  <a:pt x="16138" y="114425"/>
                  <a:pt x="16138" y="114425"/>
                </a:cubicBezTo>
                <a:cubicBezTo>
                  <a:pt x="16138" y="117066"/>
                  <a:pt x="16138" y="119706"/>
                  <a:pt x="20563" y="119706"/>
                </a:cubicBezTo>
                <a:cubicBezTo>
                  <a:pt x="46073" y="119706"/>
                  <a:pt x="46073" y="119706"/>
                  <a:pt x="46073" y="119706"/>
                </a:cubicBezTo>
                <a:cubicBezTo>
                  <a:pt x="46073" y="72762"/>
                  <a:pt x="46073" y="72762"/>
                  <a:pt x="46073" y="72762"/>
                </a:cubicBezTo>
                <a:cubicBezTo>
                  <a:pt x="73665" y="72762"/>
                  <a:pt x="73665" y="72762"/>
                  <a:pt x="73665" y="72762"/>
                </a:cubicBezTo>
                <a:cubicBezTo>
                  <a:pt x="73665" y="119706"/>
                  <a:pt x="73665" y="119706"/>
                  <a:pt x="73665" y="119706"/>
                </a:cubicBezTo>
                <a:cubicBezTo>
                  <a:pt x="99175" y="119706"/>
                  <a:pt x="99175" y="119706"/>
                  <a:pt x="99175" y="119706"/>
                </a:cubicBezTo>
                <a:cubicBezTo>
                  <a:pt x="103600" y="119706"/>
                  <a:pt x="103600" y="117066"/>
                  <a:pt x="103600" y="114425"/>
                </a:cubicBezTo>
                <a:cubicBezTo>
                  <a:pt x="103600" y="67481"/>
                  <a:pt x="103600" y="67481"/>
                  <a:pt x="103600" y="67481"/>
                </a:cubicBezTo>
                <a:cubicBezTo>
                  <a:pt x="115314" y="67481"/>
                  <a:pt x="115314" y="67481"/>
                  <a:pt x="115314" y="67481"/>
                </a:cubicBezTo>
                <a:cubicBezTo>
                  <a:pt x="117396" y="67481"/>
                  <a:pt x="119739" y="64841"/>
                  <a:pt x="117396" y="62493"/>
                </a:cubicBezTo>
              </a:path>
            </a:pathLst>
          </a:custGeom>
          <a:solidFill>
            <a:srgbClr val="424A54"/>
          </a:solidFill>
          <a:ln>
            <a:noFill/>
          </a:ln>
        </p:spPr>
        <p:txBody>
          <a:bodyPr lIns="91400" tIns="45700" rIns="914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3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CFD81780-EAF1-BD47-8555-463C76904A2E}"/>
              </a:ext>
            </a:extLst>
          </p:cNvPr>
          <p:cNvSpPr txBox="1"/>
          <p:nvPr userDrawn="1"/>
        </p:nvSpPr>
        <p:spPr>
          <a:xfrm>
            <a:off x="6732240" y="6165304"/>
            <a:ext cx="265718" cy="6926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fr-FR" sz="1200" baseline="0" dirty="0">
                <a:solidFill>
                  <a:srgbClr val="424A54"/>
                </a:solidFill>
              </a:rPr>
              <a:t>| </a:t>
            </a:r>
            <a:endParaRPr lang="fr-FR" sz="1200" dirty="0">
              <a:solidFill>
                <a:srgbClr val="424A54"/>
              </a:solidFill>
            </a:endParaRPr>
          </a:p>
        </p:txBody>
      </p:sp>
      <p:sp>
        <p:nvSpPr>
          <p:cNvPr id="22" name="Espace réservé du texte 4">
            <a:extLst>
              <a:ext uri="{FF2B5EF4-FFF2-40B4-BE49-F238E27FC236}">
                <a16:creationId xmlns:a16="http://schemas.microsoft.com/office/drawing/2014/main" id="{4952823E-E6AB-AC42-8C5B-D07522243CA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16463" y="6165304"/>
            <a:ext cx="1871662" cy="692696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 err="1"/>
              <a:t>univ-tours.fr</a:t>
            </a:r>
            <a:endParaRPr lang="fr-FR" dirty="0"/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8FC63014-70D1-5F4A-805F-7E5ED6435B4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7865" y="1200179"/>
            <a:ext cx="4006613" cy="274320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45A59D"/>
              </a:buClr>
              <a:buFont typeface="Wingdings" pitchFamily="2" charset="2"/>
              <a:buChar char="§"/>
              <a:defRPr sz="1800"/>
            </a:lvl1pPr>
            <a:lvl2pPr marL="742950" indent="-285750">
              <a:buClr>
                <a:srgbClr val="45A59D"/>
              </a:buClr>
              <a:buFont typeface="Wingdings" pitchFamily="2" charset="2"/>
              <a:buChar char="§"/>
              <a:defRPr sz="1800"/>
            </a:lvl2pPr>
            <a:lvl3pPr marL="1143000" indent="-228600">
              <a:buClr>
                <a:srgbClr val="45A59D"/>
              </a:buClr>
              <a:buFont typeface="Wingdings" pitchFamily="2" charset="2"/>
              <a:buChar char="§"/>
              <a:defRPr sz="1800"/>
            </a:lvl3pPr>
            <a:lvl4pPr marL="1600200" indent="-228600">
              <a:buClr>
                <a:srgbClr val="45A59D"/>
              </a:buClr>
              <a:buFont typeface="Wingdings" pitchFamily="2" charset="2"/>
              <a:buChar char="§"/>
              <a:defRPr sz="1800"/>
            </a:lvl4pPr>
            <a:lvl5pPr marL="2057400" indent="-228600">
              <a:buClr>
                <a:srgbClr val="45A59D"/>
              </a:buClr>
              <a:buFont typeface="Wingdings" pitchFamily="2" charset="2"/>
              <a:buChar char="§"/>
              <a:defRPr sz="1800"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23" name="Espace réservé du texte 12">
            <a:extLst>
              <a:ext uri="{FF2B5EF4-FFF2-40B4-BE49-F238E27FC236}">
                <a16:creationId xmlns:a16="http://schemas.microsoft.com/office/drawing/2014/main" id="{11E74D3B-AC89-7646-B148-78FCF43D5A7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484479" y="1200179"/>
            <a:ext cx="4281934" cy="274320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45A59D"/>
              </a:buClr>
              <a:buFont typeface="Wingdings" pitchFamily="2" charset="2"/>
              <a:buChar char="§"/>
              <a:defRPr sz="1800"/>
            </a:lvl1pPr>
            <a:lvl2pPr marL="742950" indent="-285750">
              <a:buClr>
                <a:srgbClr val="45A59D"/>
              </a:buClr>
              <a:buFont typeface="Wingdings" pitchFamily="2" charset="2"/>
              <a:buChar char="§"/>
              <a:defRPr sz="1800"/>
            </a:lvl2pPr>
            <a:lvl3pPr marL="1143000" indent="-228600">
              <a:buClr>
                <a:srgbClr val="45A59D"/>
              </a:buClr>
              <a:buFont typeface="Wingdings" pitchFamily="2" charset="2"/>
              <a:buChar char="§"/>
              <a:defRPr sz="1800"/>
            </a:lvl3pPr>
            <a:lvl4pPr marL="1600200" indent="-228600">
              <a:buClr>
                <a:srgbClr val="45A59D"/>
              </a:buClr>
              <a:buFont typeface="Wingdings" pitchFamily="2" charset="2"/>
              <a:buChar char="§"/>
              <a:defRPr sz="1800"/>
            </a:lvl4pPr>
            <a:lvl5pPr marL="2057400" indent="-228600">
              <a:buClr>
                <a:srgbClr val="45A59D"/>
              </a:buClr>
              <a:buFont typeface="Wingdings" pitchFamily="2" charset="2"/>
              <a:buChar char="§"/>
              <a:defRPr sz="1800"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4" name="Titre 13">
            <a:extLst>
              <a:ext uri="{FF2B5EF4-FFF2-40B4-BE49-F238E27FC236}">
                <a16:creationId xmlns:a16="http://schemas.microsoft.com/office/drawing/2014/main" id="{693B6082-33D1-A04B-8755-B85BA3A842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865" y="365125"/>
            <a:ext cx="8288547" cy="543595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rgbClr val="45A59D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785013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4571999" y="1749840"/>
            <a:ext cx="4114801" cy="3406061"/>
          </a:xfrm>
          <a:prstGeom prst="rect">
            <a:avLst/>
          </a:prstGeom>
        </p:spPr>
        <p:txBody>
          <a:bodyPr wrap="square" lIns="0" tIns="0" rIns="0" bIns="0" numCol="1" spcCol="1080000">
            <a:spAutoFit/>
          </a:bodyPr>
          <a:lstStyle>
            <a:lvl1pPr marL="0" indent="0" algn="l">
              <a:spcBef>
                <a:spcPts val="2000"/>
              </a:spcBef>
              <a:buNone/>
              <a:defRPr lang="fr-FR" sz="1400" smtClean="0">
                <a:solidFill>
                  <a:srgbClr val="424A54"/>
                </a:solidFill>
                <a:effectLst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dirty="0" err="1"/>
              <a:t>Sum</a:t>
            </a:r>
            <a:r>
              <a:rPr lang="fr-FR" dirty="0"/>
              <a:t> </a:t>
            </a:r>
            <a:r>
              <a:rPr lang="fr-FR" dirty="0" err="1"/>
              <a:t>everum</a:t>
            </a:r>
            <a:r>
              <a:rPr lang="fr-FR" dirty="0"/>
              <a:t> </a:t>
            </a:r>
            <a:r>
              <a:rPr lang="fr-FR" dirty="0" err="1"/>
              <a:t>faccus</a:t>
            </a:r>
            <a:r>
              <a:rPr lang="fr-FR" dirty="0"/>
              <a:t> non </a:t>
            </a:r>
            <a:r>
              <a:rPr lang="fr-FR" dirty="0" err="1"/>
              <a:t>cusdae</a:t>
            </a:r>
            <a:r>
              <a:rPr lang="fr-FR" dirty="0"/>
              <a:t> </a:t>
            </a:r>
            <a:r>
              <a:rPr lang="fr-FR" dirty="0" err="1"/>
              <a:t>vitatis</a:t>
            </a:r>
            <a:r>
              <a:rPr lang="fr-FR" dirty="0"/>
              <a:t> con </a:t>
            </a:r>
            <a:r>
              <a:rPr lang="fr-FR" dirty="0" err="1"/>
              <a:t>pla</a:t>
            </a:r>
            <a:r>
              <a:rPr lang="fr-FR" dirty="0"/>
              <a:t> </a:t>
            </a:r>
            <a:r>
              <a:rPr lang="fr-FR" dirty="0" err="1"/>
              <a:t>ipsanti</a:t>
            </a:r>
            <a:r>
              <a:rPr lang="fr-FR" dirty="0"/>
              <a:t> </a:t>
            </a:r>
            <a:r>
              <a:rPr lang="fr-FR" dirty="0" err="1"/>
              <a:t>volor</a:t>
            </a:r>
            <a:r>
              <a:rPr lang="fr-FR" dirty="0"/>
              <a:t> </a:t>
            </a:r>
            <a:r>
              <a:rPr lang="fr-FR" dirty="0" err="1"/>
              <a:t>maio</a:t>
            </a:r>
            <a:r>
              <a:rPr lang="fr-FR" dirty="0"/>
              <a:t>. Ma </a:t>
            </a:r>
            <a:r>
              <a:rPr lang="fr-FR" dirty="0" err="1"/>
              <a:t>ese</a:t>
            </a:r>
            <a:r>
              <a:rPr lang="fr-FR" dirty="0"/>
              <a:t> </a:t>
            </a:r>
            <a:r>
              <a:rPr lang="fr-FR" dirty="0" err="1"/>
              <a:t>voluptatum</a:t>
            </a:r>
            <a:r>
              <a:rPr lang="fr-FR" dirty="0"/>
              <a:t> </a:t>
            </a:r>
            <a:r>
              <a:rPr lang="fr-FR" dirty="0" err="1"/>
              <a:t>rernatus</a:t>
            </a:r>
            <a:r>
              <a:rPr lang="fr-FR" dirty="0"/>
              <a:t> </a:t>
            </a:r>
            <a:r>
              <a:rPr lang="fr-FR" dirty="0" err="1"/>
              <a:t>ea</a:t>
            </a:r>
            <a:r>
              <a:rPr lang="fr-FR" dirty="0"/>
              <a:t> </a:t>
            </a:r>
            <a:r>
              <a:rPr lang="fr-FR" dirty="0" err="1"/>
              <a:t>dempost</a:t>
            </a:r>
            <a:r>
              <a:rPr lang="fr-FR" dirty="0"/>
              <a:t>, </a:t>
            </a:r>
            <a:r>
              <a:rPr lang="fr-FR" dirty="0" err="1"/>
              <a:t>num</a:t>
            </a:r>
            <a:r>
              <a:rPr lang="fr-FR" dirty="0"/>
              <a:t> </a:t>
            </a:r>
            <a:r>
              <a:rPr lang="fr-FR" dirty="0" err="1"/>
              <a:t>remporibus</a:t>
            </a:r>
            <a:r>
              <a:rPr lang="fr-FR" dirty="0"/>
              <a:t> </a:t>
            </a:r>
            <a:r>
              <a:rPr lang="fr-FR" dirty="0" err="1"/>
              <a:t>alibust</a:t>
            </a:r>
            <a:r>
              <a:rPr lang="fr-FR" dirty="0"/>
              <a:t>, que </a:t>
            </a:r>
            <a:r>
              <a:rPr lang="fr-FR" dirty="0" err="1"/>
              <a:t>necte</a:t>
            </a:r>
            <a:r>
              <a:rPr lang="fr-FR" dirty="0"/>
              <a:t> et, sus di </a:t>
            </a:r>
            <a:r>
              <a:rPr lang="fr-FR" dirty="0" err="1"/>
              <a:t>doleculpa</a:t>
            </a:r>
            <a:r>
              <a:rPr lang="fr-FR" dirty="0"/>
              <a:t> </a:t>
            </a:r>
            <a:r>
              <a:rPr lang="fr-FR" dirty="0" err="1"/>
              <a:t>voluptassum</a:t>
            </a:r>
            <a:r>
              <a:rPr lang="fr-FR" dirty="0"/>
              <a:t> </a:t>
            </a:r>
            <a:r>
              <a:rPr lang="fr-FR" dirty="0" err="1"/>
              <a:t>fugias</a:t>
            </a:r>
            <a:r>
              <a:rPr lang="fr-FR" dirty="0"/>
              <a:t> </a:t>
            </a:r>
            <a:r>
              <a:rPr lang="fr-FR" dirty="0" err="1"/>
              <a:t>coribustiur</a:t>
            </a:r>
            <a:r>
              <a:rPr lang="fr-FR" dirty="0"/>
              <a:t>.</a:t>
            </a:r>
          </a:p>
          <a:p>
            <a:pPr lvl="0"/>
            <a:r>
              <a:rPr lang="fr-FR" dirty="0"/>
              <a:t>Con </a:t>
            </a:r>
            <a:r>
              <a:rPr lang="fr-FR" dirty="0" err="1"/>
              <a:t>commolo</a:t>
            </a:r>
            <a:r>
              <a:rPr lang="fr-FR" dirty="0"/>
              <a:t> </a:t>
            </a:r>
            <a:r>
              <a:rPr lang="fr-FR" dirty="0" err="1"/>
              <a:t>rrorporpor</a:t>
            </a:r>
            <a:r>
              <a:rPr lang="fr-FR" dirty="0"/>
              <a:t> </a:t>
            </a:r>
            <a:r>
              <a:rPr lang="fr-FR" dirty="0" err="1"/>
              <a:t>sitendu</a:t>
            </a:r>
            <a:r>
              <a:rPr lang="fr-FR" dirty="0"/>
              <a:t> </a:t>
            </a:r>
            <a:r>
              <a:rPr lang="fr-FR" dirty="0" err="1"/>
              <a:t>cillest</a:t>
            </a:r>
            <a:r>
              <a:rPr lang="fr-FR" dirty="0"/>
              <a:t> </a:t>
            </a:r>
            <a:r>
              <a:rPr lang="fr-FR" dirty="0" err="1"/>
              <a:t>fugitium</a:t>
            </a:r>
            <a:r>
              <a:rPr lang="fr-FR" dirty="0"/>
              <a:t> </a:t>
            </a:r>
            <a:r>
              <a:rPr lang="fr-FR" dirty="0" err="1"/>
              <a:t>cone</a:t>
            </a:r>
            <a:r>
              <a:rPr lang="fr-FR" dirty="0"/>
              <a:t> </a:t>
            </a:r>
            <a:r>
              <a:rPr lang="fr-FR" dirty="0" err="1"/>
              <a:t>nossincipis</a:t>
            </a:r>
            <a:r>
              <a:rPr lang="fr-FR" dirty="0"/>
              <a:t> </a:t>
            </a:r>
            <a:r>
              <a:rPr lang="fr-FR" dirty="0" err="1"/>
              <a:t>reperia</a:t>
            </a:r>
            <a:r>
              <a:rPr lang="fr-FR" dirty="0"/>
              <a:t> pro </a:t>
            </a:r>
            <a:r>
              <a:rPr lang="fr-FR" dirty="0" err="1"/>
              <a:t>idus</a:t>
            </a:r>
            <a:r>
              <a:rPr lang="fr-FR" dirty="0"/>
              <a:t>, </a:t>
            </a:r>
            <a:r>
              <a:rPr lang="fr-FR" dirty="0" err="1"/>
              <a:t>officidem</a:t>
            </a:r>
            <a:r>
              <a:rPr lang="fr-FR" dirty="0"/>
              <a:t> </a:t>
            </a:r>
            <a:r>
              <a:rPr lang="fr-FR" dirty="0" err="1"/>
              <a:t>repudignim</a:t>
            </a:r>
            <a:r>
              <a:rPr lang="fr-FR" dirty="0"/>
              <a:t> </a:t>
            </a:r>
            <a:r>
              <a:rPr lang="fr-FR" dirty="0" err="1"/>
              <a:t>res</a:t>
            </a:r>
            <a:r>
              <a:rPr lang="fr-FR" dirty="0"/>
              <a:t> </a:t>
            </a:r>
            <a:r>
              <a:rPr lang="fr-FR" dirty="0" err="1"/>
              <a:t>consenimi</a:t>
            </a:r>
            <a:r>
              <a:rPr lang="fr-FR" dirty="0"/>
              <a:t>, </a:t>
            </a:r>
            <a:r>
              <a:rPr lang="fr-FR" dirty="0" err="1"/>
              <a:t>quae</a:t>
            </a:r>
            <a:r>
              <a:rPr lang="fr-FR" dirty="0"/>
              <a:t> </a:t>
            </a:r>
            <a:r>
              <a:rPr lang="fr-FR" dirty="0" err="1"/>
              <a:t>dolorerion</a:t>
            </a:r>
            <a:r>
              <a:rPr lang="fr-FR" dirty="0"/>
              <a:t> </a:t>
            </a:r>
            <a:r>
              <a:rPr lang="fr-FR" dirty="0" err="1"/>
              <a:t>corestio</a:t>
            </a:r>
            <a:r>
              <a:rPr lang="fr-FR" dirty="0"/>
              <a:t> que </a:t>
            </a:r>
            <a:r>
              <a:rPr lang="fr-FR" dirty="0" err="1"/>
              <a:t>vollentur</a:t>
            </a:r>
            <a:r>
              <a:rPr lang="fr-FR" dirty="0"/>
              <a:t> </a:t>
            </a:r>
            <a:r>
              <a:rPr lang="fr-FR" dirty="0" err="1"/>
              <a:t>recae</a:t>
            </a:r>
            <a:r>
              <a:rPr lang="fr-FR" dirty="0"/>
              <a:t> si </a:t>
            </a:r>
            <a:r>
              <a:rPr lang="fr-FR" dirty="0" err="1"/>
              <a:t>res</a:t>
            </a:r>
            <a:r>
              <a:rPr lang="fr-FR" dirty="0"/>
              <a:t> </a:t>
            </a:r>
            <a:r>
              <a:rPr lang="fr-FR" dirty="0" err="1"/>
              <a:t>quassequiam</a:t>
            </a:r>
            <a:r>
              <a:rPr lang="fr-FR" dirty="0"/>
              <a:t> </a:t>
            </a:r>
            <a:r>
              <a:rPr lang="fr-FR" dirty="0" err="1"/>
              <a:t>consequi</a:t>
            </a:r>
            <a:r>
              <a:rPr lang="fr-FR" dirty="0"/>
              <a:t> di.</a:t>
            </a:r>
          </a:p>
          <a:p>
            <a:pPr lvl="0"/>
            <a:r>
              <a:rPr lang="fr-FR" dirty="0" err="1"/>
              <a:t>Quatem</a:t>
            </a:r>
            <a:r>
              <a:rPr lang="fr-FR" dirty="0"/>
              <a:t> </a:t>
            </a:r>
            <a:r>
              <a:rPr lang="fr-FR" dirty="0" err="1"/>
              <a:t>fugit</a:t>
            </a:r>
            <a:r>
              <a:rPr lang="fr-FR" dirty="0"/>
              <a:t> </a:t>
            </a:r>
            <a:r>
              <a:rPr lang="fr-FR" dirty="0" err="1"/>
              <a:t>pelita</a:t>
            </a:r>
            <a:r>
              <a:rPr lang="fr-FR" dirty="0"/>
              <a:t> si </a:t>
            </a:r>
            <a:r>
              <a:rPr lang="fr-FR" dirty="0" err="1"/>
              <a:t>ditatis</a:t>
            </a:r>
            <a:r>
              <a:rPr lang="fr-FR" dirty="0"/>
              <a:t> </a:t>
            </a:r>
            <a:r>
              <a:rPr lang="fr-FR" dirty="0" err="1"/>
              <a:t>ate</a:t>
            </a:r>
            <a:r>
              <a:rPr lang="fr-FR" dirty="0"/>
              <a:t> </a:t>
            </a:r>
            <a:r>
              <a:rPr lang="fr-FR" dirty="0" err="1"/>
              <a:t>vitatis</a:t>
            </a:r>
            <a:r>
              <a:rPr lang="fr-FR" dirty="0"/>
              <a:t> et </a:t>
            </a:r>
            <a:r>
              <a:rPr lang="fr-FR" dirty="0" err="1"/>
              <a:t>pa</a:t>
            </a:r>
            <a:r>
              <a:rPr lang="fr-FR" dirty="0"/>
              <a:t> </a:t>
            </a:r>
            <a:r>
              <a:rPr lang="fr-FR" dirty="0" err="1"/>
              <a:t>nis</a:t>
            </a:r>
            <a:r>
              <a:rPr lang="fr-FR" dirty="0"/>
              <a:t> ut es </a:t>
            </a:r>
            <a:r>
              <a:rPr lang="fr-FR" dirty="0" err="1"/>
              <a:t>minulpa</a:t>
            </a:r>
            <a:r>
              <a:rPr lang="fr-FR" dirty="0"/>
              <a:t> non </a:t>
            </a:r>
            <a:r>
              <a:rPr lang="fr-FR" dirty="0" err="1"/>
              <a:t>paruptiorrum</a:t>
            </a:r>
            <a:r>
              <a:rPr lang="fr-FR" dirty="0"/>
              <a:t> quia </a:t>
            </a:r>
            <a:r>
              <a:rPr lang="fr-FR" dirty="0" err="1"/>
              <a:t>parum</a:t>
            </a:r>
            <a:r>
              <a:rPr lang="fr-FR" dirty="0"/>
              <a:t> </a:t>
            </a:r>
            <a:r>
              <a:rPr lang="fr-FR" dirty="0" err="1"/>
              <a:t>ressime</a:t>
            </a:r>
            <a:r>
              <a:rPr lang="fr-FR" dirty="0"/>
              <a:t> </a:t>
            </a:r>
            <a:r>
              <a:rPr lang="fr-FR" dirty="0" err="1"/>
              <a:t>velique</a:t>
            </a:r>
            <a:r>
              <a:rPr lang="fr-FR" dirty="0"/>
              <a:t> </a:t>
            </a:r>
            <a:r>
              <a:rPr lang="fr-FR" dirty="0" err="1"/>
              <a:t>sequidignis</a:t>
            </a:r>
            <a:r>
              <a:rPr lang="fr-FR" dirty="0"/>
              <a:t> </a:t>
            </a:r>
            <a:r>
              <a:rPr lang="fr-FR" dirty="0" err="1"/>
              <a:t>dolorro</a:t>
            </a:r>
            <a:r>
              <a:rPr lang="fr-FR" dirty="0"/>
              <a:t> </a:t>
            </a:r>
            <a:r>
              <a:rPr lang="fr-FR" dirty="0" err="1"/>
              <a:t>repuda</a:t>
            </a:r>
            <a:r>
              <a:rPr lang="fr-FR" dirty="0"/>
              <a:t> pro to </a:t>
            </a:r>
            <a:r>
              <a:rPr lang="fr-FR" dirty="0" err="1"/>
              <a:t>doluptatia</a:t>
            </a:r>
            <a:r>
              <a:rPr lang="fr-FR" dirty="0"/>
              <a:t> </a:t>
            </a:r>
            <a:r>
              <a:rPr lang="fr-FR" dirty="0" err="1"/>
              <a:t>sequisimusam</a:t>
            </a:r>
            <a:r>
              <a:rPr lang="fr-FR" dirty="0"/>
              <a:t> </a:t>
            </a:r>
            <a:r>
              <a:rPr lang="fr-FR" dirty="0" err="1"/>
              <a:t>nis</a:t>
            </a:r>
            <a:r>
              <a:rPr lang="fr-FR" dirty="0"/>
              <a:t> </a:t>
            </a:r>
            <a:r>
              <a:rPr lang="fr-FR" dirty="0" err="1"/>
              <a:t>elluptam</a:t>
            </a:r>
            <a:r>
              <a:rPr lang="fr-FR" dirty="0"/>
              <a:t> sa </a:t>
            </a:r>
            <a:r>
              <a:rPr lang="fr-FR" dirty="0" err="1"/>
              <a:t>debit</a:t>
            </a:r>
            <a:r>
              <a:rPr lang="fr-FR" dirty="0"/>
              <a:t> </a:t>
            </a:r>
            <a:r>
              <a:rPr lang="fr-FR" dirty="0" err="1"/>
              <a:t>intiis</a:t>
            </a:r>
            <a:r>
              <a:rPr lang="fr-FR" dirty="0"/>
              <a:t> </a:t>
            </a:r>
            <a:r>
              <a:rPr lang="fr-FR" dirty="0" err="1"/>
              <a:t>apeliquundis</a:t>
            </a:r>
            <a:r>
              <a:rPr lang="fr-FR" dirty="0"/>
              <a:t> as mos.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1998" y="365125"/>
            <a:ext cx="4114802" cy="86177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l">
              <a:defRPr sz="2800" b="1">
                <a:solidFill>
                  <a:srgbClr val="45A59D"/>
                </a:solidFill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0" hasCustomPrompt="1"/>
          </p:nvPr>
        </p:nvSpPr>
        <p:spPr>
          <a:xfrm>
            <a:off x="1331912" y="6165304"/>
            <a:ext cx="3240087" cy="692696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Titre de votre présentation</a:t>
            </a:r>
          </a:p>
        </p:txBody>
      </p:sp>
      <p:sp>
        <p:nvSpPr>
          <p:cNvPr id="6" name="Espace réservé du graphique 5"/>
          <p:cNvSpPr>
            <a:spLocks noGrp="1"/>
          </p:cNvSpPr>
          <p:nvPr>
            <p:ph type="chart" sz="quarter" idx="12"/>
          </p:nvPr>
        </p:nvSpPr>
        <p:spPr>
          <a:xfrm>
            <a:off x="468313" y="365125"/>
            <a:ext cx="3671639" cy="500697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15" name="Espace réservé du texte 19"/>
          <p:cNvSpPr>
            <a:spLocks noGrp="1"/>
          </p:cNvSpPr>
          <p:nvPr>
            <p:ph type="body" sz="quarter" idx="13"/>
          </p:nvPr>
        </p:nvSpPr>
        <p:spPr>
          <a:xfrm>
            <a:off x="4571997" y="1224304"/>
            <a:ext cx="4125915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000" b="1">
                <a:solidFill>
                  <a:srgbClr val="424A5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2000" b="1"/>
            </a:lvl3pPr>
            <a:lvl4pPr marL="1371600" indent="0">
              <a:buNone/>
              <a:defRPr sz="2000" b="1"/>
            </a:lvl4pPr>
            <a:lvl5pPr marL="1828800" indent="0">
              <a:buNone/>
              <a:defRPr sz="2000" b="1"/>
            </a:lvl5pPr>
          </a:lstStyle>
          <a:p>
            <a:pPr lvl="0"/>
            <a:r>
              <a:rPr lang="fr-FR" dirty="0"/>
              <a:t>Cliquez </a:t>
            </a:r>
            <a:r>
              <a:rPr lang="fr-FR"/>
              <a:t>pour modifier</a:t>
            </a:r>
            <a:endParaRPr lang="fr-FR" dirty="0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C77CE5EE-6A45-4F43-9D82-CFAC5A583CBC}"/>
              </a:ext>
            </a:extLst>
          </p:cNvPr>
          <p:cNvSpPr txBox="1"/>
          <p:nvPr userDrawn="1"/>
        </p:nvSpPr>
        <p:spPr>
          <a:xfrm>
            <a:off x="8249632" y="6165304"/>
            <a:ext cx="265718" cy="6926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fr-FR" sz="1200" baseline="0" dirty="0">
                <a:solidFill>
                  <a:srgbClr val="424A54"/>
                </a:solidFill>
              </a:rPr>
              <a:t>| </a:t>
            </a:r>
            <a:endParaRPr lang="fr-FR" sz="1200" dirty="0">
              <a:solidFill>
                <a:srgbClr val="424A54"/>
              </a:solidFill>
            </a:endParaRP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EDD5D99F-13B5-6148-9728-3E264C951F7C}"/>
              </a:ext>
            </a:extLst>
          </p:cNvPr>
          <p:cNvSpPr txBox="1"/>
          <p:nvPr userDrawn="1"/>
        </p:nvSpPr>
        <p:spPr>
          <a:xfrm>
            <a:off x="8515350" y="6165304"/>
            <a:ext cx="628650" cy="6926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fld id="{BE95CEF7-3B83-8B4D-9762-72773A2E5289}" type="slidenum">
              <a:rPr lang="fr-FR" sz="1200" b="1" smtClean="0">
                <a:solidFill>
                  <a:schemeClr val="bg1"/>
                </a:solidFill>
              </a:rPr>
              <a:pPr algn="ctr"/>
              <a:t>‹N°›</a:t>
            </a:fld>
            <a:endParaRPr lang="fr-FR" sz="1200" b="1" dirty="0">
              <a:solidFill>
                <a:schemeClr val="bg1"/>
              </a:solidFill>
            </a:endParaRPr>
          </a:p>
        </p:txBody>
      </p:sp>
      <p:sp>
        <p:nvSpPr>
          <p:cNvPr id="24" name="Shape 4880">
            <a:extLst>
              <a:ext uri="{FF2B5EF4-FFF2-40B4-BE49-F238E27FC236}">
                <a16:creationId xmlns:a16="http://schemas.microsoft.com/office/drawing/2014/main" id="{7C26B515-4321-DA4E-8214-E477AD13AAE7}"/>
              </a:ext>
            </a:extLst>
          </p:cNvPr>
          <p:cNvSpPr>
            <a:spLocks noChangeAspect="1"/>
          </p:cNvSpPr>
          <p:nvPr userDrawn="1"/>
        </p:nvSpPr>
        <p:spPr>
          <a:xfrm>
            <a:off x="6680785" y="6456763"/>
            <a:ext cx="123463" cy="10977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7396" y="62493"/>
                </a:moveTo>
                <a:lnTo>
                  <a:pt x="117396" y="62493"/>
                </a:lnTo>
                <a:cubicBezTo>
                  <a:pt x="64295" y="4987"/>
                  <a:pt x="64295" y="4987"/>
                  <a:pt x="64295" y="4987"/>
                </a:cubicBezTo>
                <a:cubicBezTo>
                  <a:pt x="61952" y="0"/>
                  <a:pt x="57527" y="0"/>
                  <a:pt x="55184" y="4987"/>
                </a:cubicBezTo>
                <a:cubicBezTo>
                  <a:pt x="2342" y="62493"/>
                  <a:pt x="2342" y="62493"/>
                  <a:pt x="2342" y="62493"/>
                </a:cubicBezTo>
                <a:cubicBezTo>
                  <a:pt x="0" y="64841"/>
                  <a:pt x="2342" y="67481"/>
                  <a:pt x="4685" y="67481"/>
                </a:cubicBezTo>
                <a:cubicBezTo>
                  <a:pt x="16138" y="67481"/>
                  <a:pt x="16138" y="67481"/>
                  <a:pt x="16138" y="67481"/>
                </a:cubicBezTo>
                <a:cubicBezTo>
                  <a:pt x="16138" y="114425"/>
                  <a:pt x="16138" y="114425"/>
                  <a:pt x="16138" y="114425"/>
                </a:cubicBezTo>
                <a:cubicBezTo>
                  <a:pt x="16138" y="117066"/>
                  <a:pt x="16138" y="119706"/>
                  <a:pt x="20563" y="119706"/>
                </a:cubicBezTo>
                <a:cubicBezTo>
                  <a:pt x="46073" y="119706"/>
                  <a:pt x="46073" y="119706"/>
                  <a:pt x="46073" y="119706"/>
                </a:cubicBezTo>
                <a:cubicBezTo>
                  <a:pt x="46073" y="72762"/>
                  <a:pt x="46073" y="72762"/>
                  <a:pt x="46073" y="72762"/>
                </a:cubicBezTo>
                <a:cubicBezTo>
                  <a:pt x="73665" y="72762"/>
                  <a:pt x="73665" y="72762"/>
                  <a:pt x="73665" y="72762"/>
                </a:cubicBezTo>
                <a:cubicBezTo>
                  <a:pt x="73665" y="119706"/>
                  <a:pt x="73665" y="119706"/>
                  <a:pt x="73665" y="119706"/>
                </a:cubicBezTo>
                <a:cubicBezTo>
                  <a:pt x="99175" y="119706"/>
                  <a:pt x="99175" y="119706"/>
                  <a:pt x="99175" y="119706"/>
                </a:cubicBezTo>
                <a:cubicBezTo>
                  <a:pt x="103600" y="119706"/>
                  <a:pt x="103600" y="117066"/>
                  <a:pt x="103600" y="114425"/>
                </a:cubicBezTo>
                <a:cubicBezTo>
                  <a:pt x="103600" y="67481"/>
                  <a:pt x="103600" y="67481"/>
                  <a:pt x="103600" y="67481"/>
                </a:cubicBezTo>
                <a:cubicBezTo>
                  <a:pt x="115314" y="67481"/>
                  <a:pt x="115314" y="67481"/>
                  <a:pt x="115314" y="67481"/>
                </a:cubicBezTo>
                <a:cubicBezTo>
                  <a:pt x="117396" y="67481"/>
                  <a:pt x="119739" y="64841"/>
                  <a:pt x="117396" y="62493"/>
                </a:cubicBezTo>
              </a:path>
            </a:pathLst>
          </a:custGeom>
          <a:solidFill>
            <a:srgbClr val="424A54"/>
          </a:solidFill>
          <a:ln>
            <a:noFill/>
          </a:ln>
        </p:spPr>
        <p:txBody>
          <a:bodyPr lIns="91400" tIns="45700" rIns="914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3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DB60E50E-7BB1-6E45-9C2D-6FAA97361E91}"/>
              </a:ext>
            </a:extLst>
          </p:cNvPr>
          <p:cNvSpPr txBox="1"/>
          <p:nvPr userDrawn="1"/>
        </p:nvSpPr>
        <p:spPr>
          <a:xfrm>
            <a:off x="6732240" y="6165304"/>
            <a:ext cx="265718" cy="6926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fr-FR" sz="1200" baseline="0" dirty="0">
                <a:solidFill>
                  <a:srgbClr val="424A54"/>
                </a:solidFill>
              </a:rPr>
              <a:t>| </a:t>
            </a:r>
            <a:endParaRPr lang="fr-FR" sz="1200" dirty="0">
              <a:solidFill>
                <a:srgbClr val="424A54"/>
              </a:solidFill>
            </a:endParaRPr>
          </a:p>
        </p:txBody>
      </p:sp>
      <p:sp>
        <p:nvSpPr>
          <p:cNvPr id="26" name="Espace réservé du texte 4">
            <a:extLst>
              <a:ext uri="{FF2B5EF4-FFF2-40B4-BE49-F238E27FC236}">
                <a16:creationId xmlns:a16="http://schemas.microsoft.com/office/drawing/2014/main" id="{E42AB998-3AFC-8A4B-A499-8E4A63CBBA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16463" y="6165304"/>
            <a:ext cx="1871662" cy="692696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 err="1"/>
              <a:t>univ-tours.fr</a:t>
            </a:r>
            <a:endParaRPr lang="fr-FR" dirty="0"/>
          </a:p>
        </p:txBody>
      </p:sp>
    </p:spTree>
    <p:extLst/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10">
            <a:extLst>
              <a:ext uri="{FF2B5EF4-FFF2-40B4-BE49-F238E27FC236}">
                <a16:creationId xmlns:a16="http://schemas.microsoft.com/office/drawing/2014/main" id="{CEBB8636-2A7C-EC41-9F9A-CB29024D76F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31912" y="6165304"/>
            <a:ext cx="3240087" cy="692696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Titre de votre présentation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1D1BF1C2-B962-D442-BF65-4DCE1312B4FA}"/>
              </a:ext>
            </a:extLst>
          </p:cNvPr>
          <p:cNvSpPr txBox="1"/>
          <p:nvPr userDrawn="1"/>
        </p:nvSpPr>
        <p:spPr>
          <a:xfrm>
            <a:off x="8249632" y="6165304"/>
            <a:ext cx="265718" cy="6926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fr-FR" sz="1200" baseline="0" dirty="0">
                <a:solidFill>
                  <a:srgbClr val="424A54"/>
                </a:solidFill>
              </a:rPr>
              <a:t>| </a:t>
            </a:r>
            <a:endParaRPr lang="fr-FR" sz="1200" dirty="0">
              <a:solidFill>
                <a:srgbClr val="424A54"/>
              </a:solidFill>
            </a:endParaRP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D6ABD7AB-7221-3643-AC39-E5979DDA2C25}"/>
              </a:ext>
            </a:extLst>
          </p:cNvPr>
          <p:cNvSpPr txBox="1"/>
          <p:nvPr userDrawn="1"/>
        </p:nvSpPr>
        <p:spPr>
          <a:xfrm>
            <a:off x="8515350" y="6165304"/>
            <a:ext cx="628650" cy="6926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fld id="{BE95CEF7-3B83-8B4D-9762-72773A2E5289}" type="slidenum">
              <a:rPr lang="fr-FR" sz="1200" b="1" smtClean="0">
                <a:solidFill>
                  <a:schemeClr val="bg1"/>
                </a:solidFill>
              </a:rPr>
              <a:pPr algn="ctr"/>
              <a:t>‹N°›</a:t>
            </a:fld>
            <a:endParaRPr lang="fr-FR" sz="1200" b="1" dirty="0">
              <a:solidFill>
                <a:schemeClr val="bg1"/>
              </a:solidFill>
            </a:endParaRPr>
          </a:p>
        </p:txBody>
      </p:sp>
      <p:sp>
        <p:nvSpPr>
          <p:cNvPr id="24" name="Shape 4880">
            <a:extLst>
              <a:ext uri="{FF2B5EF4-FFF2-40B4-BE49-F238E27FC236}">
                <a16:creationId xmlns:a16="http://schemas.microsoft.com/office/drawing/2014/main" id="{472F8129-E39D-E041-9DE6-CF514D8B2BDF}"/>
              </a:ext>
            </a:extLst>
          </p:cNvPr>
          <p:cNvSpPr>
            <a:spLocks noChangeAspect="1"/>
          </p:cNvSpPr>
          <p:nvPr userDrawn="1"/>
        </p:nvSpPr>
        <p:spPr>
          <a:xfrm>
            <a:off x="6680785" y="6456763"/>
            <a:ext cx="123463" cy="10977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7396" y="62493"/>
                </a:moveTo>
                <a:lnTo>
                  <a:pt x="117396" y="62493"/>
                </a:lnTo>
                <a:cubicBezTo>
                  <a:pt x="64295" y="4987"/>
                  <a:pt x="64295" y="4987"/>
                  <a:pt x="64295" y="4987"/>
                </a:cubicBezTo>
                <a:cubicBezTo>
                  <a:pt x="61952" y="0"/>
                  <a:pt x="57527" y="0"/>
                  <a:pt x="55184" y="4987"/>
                </a:cubicBezTo>
                <a:cubicBezTo>
                  <a:pt x="2342" y="62493"/>
                  <a:pt x="2342" y="62493"/>
                  <a:pt x="2342" y="62493"/>
                </a:cubicBezTo>
                <a:cubicBezTo>
                  <a:pt x="0" y="64841"/>
                  <a:pt x="2342" y="67481"/>
                  <a:pt x="4685" y="67481"/>
                </a:cubicBezTo>
                <a:cubicBezTo>
                  <a:pt x="16138" y="67481"/>
                  <a:pt x="16138" y="67481"/>
                  <a:pt x="16138" y="67481"/>
                </a:cubicBezTo>
                <a:cubicBezTo>
                  <a:pt x="16138" y="114425"/>
                  <a:pt x="16138" y="114425"/>
                  <a:pt x="16138" y="114425"/>
                </a:cubicBezTo>
                <a:cubicBezTo>
                  <a:pt x="16138" y="117066"/>
                  <a:pt x="16138" y="119706"/>
                  <a:pt x="20563" y="119706"/>
                </a:cubicBezTo>
                <a:cubicBezTo>
                  <a:pt x="46073" y="119706"/>
                  <a:pt x="46073" y="119706"/>
                  <a:pt x="46073" y="119706"/>
                </a:cubicBezTo>
                <a:cubicBezTo>
                  <a:pt x="46073" y="72762"/>
                  <a:pt x="46073" y="72762"/>
                  <a:pt x="46073" y="72762"/>
                </a:cubicBezTo>
                <a:cubicBezTo>
                  <a:pt x="73665" y="72762"/>
                  <a:pt x="73665" y="72762"/>
                  <a:pt x="73665" y="72762"/>
                </a:cubicBezTo>
                <a:cubicBezTo>
                  <a:pt x="73665" y="119706"/>
                  <a:pt x="73665" y="119706"/>
                  <a:pt x="73665" y="119706"/>
                </a:cubicBezTo>
                <a:cubicBezTo>
                  <a:pt x="99175" y="119706"/>
                  <a:pt x="99175" y="119706"/>
                  <a:pt x="99175" y="119706"/>
                </a:cubicBezTo>
                <a:cubicBezTo>
                  <a:pt x="103600" y="119706"/>
                  <a:pt x="103600" y="117066"/>
                  <a:pt x="103600" y="114425"/>
                </a:cubicBezTo>
                <a:cubicBezTo>
                  <a:pt x="103600" y="67481"/>
                  <a:pt x="103600" y="67481"/>
                  <a:pt x="103600" y="67481"/>
                </a:cubicBezTo>
                <a:cubicBezTo>
                  <a:pt x="115314" y="67481"/>
                  <a:pt x="115314" y="67481"/>
                  <a:pt x="115314" y="67481"/>
                </a:cubicBezTo>
                <a:cubicBezTo>
                  <a:pt x="117396" y="67481"/>
                  <a:pt x="119739" y="64841"/>
                  <a:pt x="117396" y="62493"/>
                </a:cubicBezTo>
              </a:path>
            </a:pathLst>
          </a:custGeom>
          <a:solidFill>
            <a:srgbClr val="424A54"/>
          </a:solidFill>
          <a:ln>
            <a:noFill/>
          </a:ln>
        </p:spPr>
        <p:txBody>
          <a:bodyPr lIns="91400" tIns="45700" rIns="914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3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38E2F991-881A-074A-AF3B-7A4886701F8B}"/>
              </a:ext>
            </a:extLst>
          </p:cNvPr>
          <p:cNvSpPr txBox="1"/>
          <p:nvPr userDrawn="1"/>
        </p:nvSpPr>
        <p:spPr>
          <a:xfrm>
            <a:off x="6732240" y="6165304"/>
            <a:ext cx="265718" cy="6926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fr-FR" sz="1200" baseline="0" dirty="0">
                <a:solidFill>
                  <a:srgbClr val="424A54"/>
                </a:solidFill>
              </a:rPr>
              <a:t>| </a:t>
            </a:r>
            <a:endParaRPr lang="fr-FR" sz="1200" dirty="0">
              <a:solidFill>
                <a:srgbClr val="424A54"/>
              </a:solidFill>
            </a:endParaRPr>
          </a:p>
        </p:txBody>
      </p:sp>
      <p:sp>
        <p:nvSpPr>
          <p:cNvPr id="26" name="Espace réservé du texte 4">
            <a:extLst>
              <a:ext uri="{FF2B5EF4-FFF2-40B4-BE49-F238E27FC236}">
                <a16:creationId xmlns:a16="http://schemas.microsoft.com/office/drawing/2014/main" id="{DAC73FFB-72F3-324C-BC16-B490F7AE08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16463" y="6165304"/>
            <a:ext cx="1871662" cy="692696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 err="1"/>
              <a:t>univ-tours.fr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77875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e l’image 9">
            <a:extLst>
              <a:ext uri="{FF2B5EF4-FFF2-40B4-BE49-F238E27FC236}">
                <a16:creationId xmlns:a16="http://schemas.microsoft.com/office/drawing/2014/main" id="{9BAB4EF7-6CD3-F047-8059-A5B1F0F367B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834192"/>
            <a:ext cx="2908015" cy="2520280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11" name="Espace réservé de l’image 9">
            <a:extLst>
              <a:ext uri="{FF2B5EF4-FFF2-40B4-BE49-F238E27FC236}">
                <a16:creationId xmlns:a16="http://schemas.microsoft.com/office/drawing/2014/main" id="{ECB11088-B779-804D-9DD2-D575DB395D0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116231" y="1834192"/>
            <a:ext cx="2908015" cy="2520280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12" name="Espace réservé de l’image 9">
            <a:extLst>
              <a:ext uri="{FF2B5EF4-FFF2-40B4-BE49-F238E27FC236}">
                <a16:creationId xmlns:a16="http://schemas.microsoft.com/office/drawing/2014/main" id="{6F14EB61-0CC3-1A40-B2E2-17F843C73C2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232462" y="1834192"/>
            <a:ext cx="2908015" cy="2520280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13" name="Espace réservé du texte 10">
            <a:extLst>
              <a:ext uri="{FF2B5EF4-FFF2-40B4-BE49-F238E27FC236}">
                <a16:creationId xmlns:a16="http://schemas.microsoft.com/office/drawing/2014/main" id="{73537300-00BC-7C45-9468-B46E58A05D2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31912" y="6165304"/>
            <a:ext cx="3240087" cy="692696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Titre de votre présentation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0685A6AD-E74B-D640-8C29-73BB9FAAA8A3}"/>
              </a:ext>
            </a:extLst>
          </p:cNvPr>
          <p:cNvSpPr txBox="1"/>
          <p:nvPr userDrawn="1"/>
        </p:nvSpPr>
        <p:spPr>
          <a:xfrm>
            <a:off x="8249632" y="6165304"/>
            <a:ext cx="265718" cy="6926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fr-FR" sz="1200" baseline="0" dirty="0">
                <a:solidFill>
                  <a:srgbClr val="424A54"/>
                </a:solidFill>
              </a:rPr>
              <a:t>| </a:t>
            </a:r>
            <a:endParaRPr lang="fr-FR" sz="1200" dirty="0">
              <a:solidFill>
                <a:srgbClr val="424A54"/>
              </a:solidFill>
            </a:endParaRP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AE31B48A-9088-AA4E-B783-D25293ED4594}"/>
              </a:ext>
            </a:extLst>
          </p:cNvPr>
          <p:cNvSpPr txBox="1"/>
          <p:nvPr userDrawn="1"/>
        </p:nvSpPr>
        <p:spPr>
          <a:xfrm>
            <a:off x="8515350" y="6165304"/>
            <a:ext cx="628650" cy="6926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fld id="{BE95CEF7-3B83-8B4D-9762-72773A2E5289}" type="slidenum">
              <a:rPr lang="fr-FR" sz="1200" b="1" smtClean="0">
                <a:solidFill>
                  <a:schemeClr val="bg1"/>
                </a:solidFill>
              </a:rPr>
              <a:pPr algn="ctr"/>
              <a:t>‹N°›</a:t>
            </a:fld>
            <a:endParaRPr lang="fr-FR" sz="1200" b="1" dirty="0">
              <a:solidFill>
                <a:schemeClr val="bg1"/>
              </a:solidFill>
            </a:endParaRPr>
          </a:p>
        </p:txBody>
      </p:sp>
      <p:sp>
        <p:nvSpPr>
          <p:cNvPr id="25" name="Shape 4880">
            <a:extLst>
              <a:ext uri="{FF2B5EF4-FFF2-40B4-BE49-F238E27FC236}">
                <a16:creationId xmlns:a16="http://schemas.microsoft.com/office/drawing/2014/main" id="{C6D5E2ED-FC93-F046-BD46-AF2B70901A11}"/>
              </a:ext>
            </a:extLst>
          </p:cNvPr>
          <p:cNvSpPr>
            <a:spLocks noChangeAspect="1"/>
          </p:cNvSpPr>
          <p:nvPr userDrawn="1"/>
        </p:nvSpPr>
        <p:spPr>
          <a:xfrm>
            <a:off x="6680785" y="6456763"/>
            <a:ext cx="123463" cy="10977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7396" y="62493"/>
                </a:moveTo>
                <a:lnTo>
                  <a:pt x="117396" y="62493"/>
                </a:lnTo>
                <a:cubicBezTo>
                  <a:pt x="64295" y="4987"/>
                  <a:pt x="64295" y="4987"/>
                  <a:pt x="64295" y="4987"/>
                </a:cubicBezTo>
                <a:cubicBezTo>
                  <a:pt x="61952" y="0"/>
                  <a:pt x="57527" y="0"/>
                  <a:pt x="55184" y="4987"/>
                </a:cubicBezTo>
                <a:cubicBezTo>
                  <a:pt x="2342" y="62493"/>
                  <a:pt x="2342" y="62493"/>
                  <a:pt x="2342" y="62493"/>
                </a:cubicBezTo>
                <a:cubicBezTo>
                  <a:pt x="0" y="64841"/>
                  <a:pt x="2342" y="67481"/>
                  <a:pt x="4685" y="67481"/>
                </a:cubicBezTo>
                <a:cubicBezTo>
                  <a:pt x="16138" y="67481"/>
                  <a:pt x="16138" y="67481"/>
                  <a:pt x="16138" y="67481"/>
                </a:cubicBezTo>
                <a:cubicBezTo>
                  <a:pt x="16138" y="114425"/>
                  <a:pt x="16138" y="114425"/>
                  <a:pt x="16138" y="114425"/>
                </a:cubicBezTo>
                <a:cubicBezTo>
                  <a:pt x="16138" y="117066"/>
                  <a:pt x="16138" y="119706"/>
                  <a:pt x="20563" y="119706"/>
                </a:cubicBezTo>
                <a:cubicBezTo>
                  <a:pt x="46073" y="119706"/>
                  <a:pt x="46073" y="119706"/>
                  <a:pt x="46073" y="119706"/>
                </a:cubicBezTo>
                <a:cubicBezTo>
                  <a:pt x="46073" y="72762"/>
                  <a:pt x="46073" y="72762"/>
                  <a:pt x="46073" y="72762"/>
                </a:cubicBezTo>
                <a:cubicBezTo>
                  <a:pt x="73665" y="72762"/>
                  <a:pt x="73665" y="72762"/>
                  <a:pt x="73665" y="72762"/>
                </a:cubicBezTo>
                <a:cubicBezTo>
                  <a:pt x="73665" y="119706"/>
                  <a:pt x="73665" y="119706"/>
                  <a:pt x="73665" y="119706"/>
                </a:cubicBezTo>
                <a:cubicBezTo>
                  <a:pt x="99175" y="119706"/>
                  <a:pt x="99175" y="119706"/>
                  <a:pt x="99175" y="119706"/>
                </a:cubicBezTo>
                <a:cubicBezTo>
                  <a:pt x="103600" y="119706"/>
                  <a:pt x="103600" y="117066"/>
                  <a:pt x="103600" y="114425"/>
                </a:cubicBezTo>
                <a:cubicBezTo>
                  <a:pt x="103600" y="67481"/>
                  <a:pt x="103600" y="67481"/>
                  <a:pt x="103600" y="67481"/>
                </a:cubicBezTo>
                <a:cubicBezTo>
                  <a:pt x="115314" y="67481"/>
                  <a:pt x="115314" y="67481"/>
                  <a:pt x="115314" y="67481"/>
                </a:cubicBezTo>
                <a:cubicBezTo>
                  <a:pt x="117396" y="67481"/>
                  <a:pt x="119739" y="64841"/>
                  <a:pt x="117396" y="62493"/>
                </a:cubicBezTo>
              </a:path>
            </a:pathLst>
          </a:custGeom>
          <a:solidFill>
            <a:srgbClr val="424A54"/>
          </a:solidFill>
          <a:ln>
            <a:noFill/>
          </a:ln>
        </p:spPr>
        <p:txBody>
          <a:bodyPr lIns="91400" tIns="45700" rIns="914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3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E4127467-6240-A941-94FC-DA4D1919A56E}"/>
              </a:ext>
            </a:extLst>
          </p:cNvPr>
          <p:cNvSpPr txBox="1"/>
          <p:nvPr userDrawn="1"/>
        </p:nvSpPr>
        <p:spPr>
          <a:xfrm>
            <a:off x="6732240" y="6165304"/>
            <a:ext cx="265718" cy="6926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fr-FR" sz="1200" baseline="0" dirty="0">
                <a:solidFill>
                  <a:srgbClr val="424A54"/>
                </a:solidFill>
              </a:rPr>
              <a:t>| </a:t>
            </a:r>
            <a:endParaRPr lang="fr-FR" sz="1200" dirty="0">
              <a:solidFill>
                <a:srgbClr val="424A54"/>
              </a:solidFill>
            </a:endParaRPr>
          </a:p>
        </p:txBody>
      </p:sp>
      <p:sp>
        <p:nvSpPr>
          <p:cNvPr id="27" name="Espace réservé du texte 4">
            <a:extLst>
              <a:ext uri="{FF2B5EF4-FFF2-40B4-BE49-F238E27FC236}">
                <a16:creationId xmlns:a16="http://schemas.microsoft.com/office/drawing/2014/main" id="{8898CBA2-0CDE-624C-A86D-2FDABB444A7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16463" y="6165304"/>
            <a:ext cx="1871662" cy="692696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 err="1"/>
              <a:t>univ-tours.fr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62682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4">
            <a:extLst>
              <a:ext uri="{FF2B5EF4-FFF2-40B4-BE49-F238E27FC236}">
                <a16:creationId xmlns:a16="http://schemas.microsoft.com/office/drawing/2014/main" id="{DB1E6E7F-30E7-F84B-B9ED-49130363D74A}"/>
              </a:ext>
            </a:extLst>
          </p:cNvPr>
          <p:cNvSpPr txBox="1">
            <a:spLocks/>
          </p:cNvSpPr>
          <p:nvPr userDrawn="1"/>
        </p:nvSpPr>
        <p:spPr>
          <a:xfrm>
            <a:off x="6948363" y="6165304"/>
            <a:ext cx="1368053" cy="692696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C14B74C-C413-FD4F-A2DA-ABC505EDD829}" type="datetime4">
              <a:rPr lang="fr-FR" smtClean="0"/>
              <a:pPr/>
              <a:t>11 décembre 2023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26525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0" r:id="rId2"/>
    <p:sldLayoutId id="2147483658" r:id="rId3"/>
    <p:sldLayoutId id="2147483659" r:id="rId4"/>
    <p:sldLayoutId id="2147483660" r:id="rId5"/>
    <p:sldLayoutId id="2147483657" r:id="rId6"/>
    <p:sldLayoutId id="2147483652" r:id="rId7"/>
    <p:sldLayoutId id="2147483654" r:id="rId8"/>
    <p:sldLayoutId id="2147483656" r:id="rId9"/>
    <p:sldLayoutId id="2147483653" r:id="rId10"/>
  </p:sldLayoutIdLst>
  <p:hf hdr="0" ftr="0" dt="0"/>
  <p:txStyles>
    <p:titleStyle>
      <a:lvl1pPr marL="0" marR="0" indent="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(null)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8.png"/><Relationship Id="rId7" Type="http://schemas.openxmlformats.org/officeDocument/2006/relationships/image" Target="../media/image23.png"/><Relationship Id="rId2" Type="http://schemas.openxmlformats.org/officeDocument/2006/relationships/hyperlink" Target="mailto:these180s@univ-tours.fr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a2zd_G6JbA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mt180.univ-tours.fr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jfif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martin.oudin%40univ-tours.fr" TargetMode="External"/><Relationship Id="rId2" Type="http://schemas.openxmlformats.org/officeDocument/2006/relationships/hyperlink" Target="mailto:contact@laclef37.fr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1133872" y="4840824"/>
            <a:ext cx="6840760" cy="201717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r-FR" sz="3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Présentation du concours </a:t>
            </a:r>
          </a:p>
          <a:p>
            <a:pPr algn="ctr"/>
            <a:r>
              <a:rPr lang="fr-FR" sz="34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« Ma thèse en 180 secondes »</a:t>
            </a:r>
            <a:endParaRPr lang="fr-FR" sz="21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D7DDA72-15AE-1342-803F-19CD051205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67744" cy="815908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AF08CE07-6882-4F0C-8987-7062D2866B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08720"/>
            <a:ext cx="9144000" cy="3932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2260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BC4551B8-228D-483C-B06C-28A7167814B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685A890-2A6E-4A12-B0CD-E3EBF7AF82CE}"/>
              </a:ext>
            </a:extLst>
          </p:cNvPr>
          <p:cNvSpPr/>
          <p:nvPr/>
        </p:nvSpPr>
        <p:spPr>
          <a:xfrm>
            <a:off x="274400" y="334397"/>
            <a:ext cx="6385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45A59D"/>
                </a:solidFill>
              </a:rPr>
              <a:t>Support visuel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05DD6D6F-5EE5-4646-8EA9-713C01F42713}"/>
              </a:ext>
            </a:extLst>
          </p:cNvPr>
          <p:cNvSpPr txBox="1"/>
          <p:nvPr/>
        </p:nvSpPr>
        <p:spPr>
          <a:xfrm>
            <a:off x="5076056" y="334395"/>
            <a:ext cx="2589491" cy="646331"/>
          </a:xfrm>
          <a:prstGeom prst="rect">
            <a:avLst/>
          </a:prstGeom>
          <a:solidFill>
            <a:srgbClr val="FF0000"/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chemeClr val="bg1"/>
                </a:solidFill>
              </a:rPr>
              <a:t>DATE LIMITE D’ENVOI LE</a:t>
            </a:r>
          </a:p>
          <a:p>
            <a:pPr algn="ctr"/>
            <a:r>
              <a:rPr lang="fr-FR" sz="1200" dirty="0">
                <a:solidFill>
                  <a:schemeClr val="bg1"/>
                </a:solidFill>
              </a:rPr>
              <a:t>11 mars 2024 à 9h00 </a:t>
            </a:r>
          </a:p>
          <a:p>
            <a:pPr algn="ctr"/>
            <a:r>
              <a:rPr lang="fr-FR" sz="1200" dirty="0">
                <a:solidFill>
                  <a:schemeClr val="bg1"/>
                </a:solidFill>
              </a:rPr>
              <a:t>à </a:t>
            </a:r>
            <a:r>
              <a:rPr lang="fr-FR" sz="1200" dirty="0">
                <a:solidFill>
                  <a:schemeClr val="bg1"/>
                </a:solidFill>
                <a:hlinkClick r:id="rId2"/>
              </a:rPr>
              <a:t>these180s@univ-tours.fr</a:t>
            </a:r>
            <a:endParaRPr lang="fr-FR" sz="1200" dirty="0">
              <a:solidFill>
                <a:schemeClr val="bg1"/>
              </a:solidFill>
            </a:endParaRP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B88528F2-25EE-42B8-BF79-70AB6947C40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07" t="3844" r="30939" b="-3844"/>
          <a:stretch/>
        </p:blipFill>
        <p:spPr>
          <a:xfrm>
            <a:off x="7904707" y="-22286"/>
            <a:ext cx="1219577" cy="1359695"/>
          </a:xfrm>
          <a:prstGeom prst="rect">
            <a:avLst/>
          </a:prstGeom>
        </p:spPr>
      </p:pic>
      <p:sp>
        <p:nvSpPr>
          <p:cNvPr id="23" name="Espace réservé du texte 2">
            <a:extLst>
              <a:ext uri="{FF2B5EF4-FFF2-40B4-BE49-F238E27FC236}">
                <a16:creationId xmlns:a16="http://schemas.microsoft.com/office/drawing/2014/main" id="{994E71B5-963F-4288-B8DE-B0139C52512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31912" y="6165304"/>
            <a:ext cx="3240087" cy="692696"/>
          </a:xfrm>
        </p:spPr>
        <p:txBody>
          <a:bodyPr/>
          <a:lstStyle/>
          <a:p>
            <a:r>
              <a:rPr lang="fr-FR" dirty="0"/>
              <a:t>Préparation au concours MT180</a:t>
            </a:r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1AFDA58D-7563-48AE-8F4C-D8D9767489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914" y="1235918"/>
            <a:ext cx="2223722" cy="1473002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1CF5F142-092B-4CC4-AAC7-E03193C9A3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3179" y="2162168"/>
            <a:ext cx="1684223" cy="1122815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3D605EDA-42D6-4E5E-8434-B27EF02C8B3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80112" y="2253255"/>
            <a:ext cx="3314700" cy="1371600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CC78D155-7296-432B-AE5F-EE2E488D40F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57448" y="3704745"/>
            <a:ext cx="1525188" cy="1759287"/>
          </a:xfrm>
          <a:prstGeom prst="rect">
            <a:avLst/>
          </a:prstGeom>
        </p:spPr>
      </p:pic>
      <p:pic>
        <p:nvPicPr>
          <p:cNvPr id="30" name="Graphique 29" descr="Panneau d’interdiction">
            <a:extLst>
              <a:ext uri="{FF2B5EF4-FFF2-40B4-BE49-F238E27FC236}">
                <a16:creationId xmlns:a16="http://schemas.microsoft.com/office/drawing/2014/main" id="{972E275E-7FB1-414A-96D7-3D7BE2B2CE7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355975" y="4130734"/>
            <a:ext cx="1674529" cy="1674529"/>
          </a:xfrm>
          <a:prstGeom prst="rect">
            <a:avLst/>
          </a:prstGeom>
        </p:spPr>
      </p:pic>
      <p:sp>
        <p:nvSpPr>
          <p:cNvPr id="31" name="ZoneTexte 30">
            <a:extLst>
              <a:ext uri="{FF2B5EF4-FFF2-40B4-BE49-F238E27FC236}">
                <a16:creationId xmlns:a16="http://schemas.microsoft.com/office/drawing/2014/main" id="{DF22F06A-37F2-4551-9C98-8843B8308046}"/>
              </a:ext>
            </a:extLst>
          </p:cNvPr>
          <p:cNvSpPr txBox="1"/>
          <p:nvPr/>
        </p:nvSpPr>
        <p:spPr>
          <a:xfrm>
            <a:off x="5828915" y="4540702"/>
            <a:ext cx="25928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dirty="0"/>
              <a:t>Pas de logo</a:t>
            </a:r>
          </a:p>
          <a:p>
            <a:pPr marL="285750" indent="-285750">
              <a:buFontTx/>
              <a:buChar char="-"/>
            </a:pPr>
            <a:r>
              <a:rPr lang="fr-FR" dirty="0"/>
              <a:t>Pas d’audio</a:t>
            </a:r>
          </a:p>
          <a:p>
            <a:pPr marL="285750" indent="-285750">
              <a:buFontTx/>
              <a:buChar char="-"/>
            </a:pPr>
            <a:r>
              <a:rPr lang="fr-FR" dirty="0"/>
              <a:t>Pas de vidéo</a:t>
            </a:r>
          </a:p>
        </p:txBody>
      </p:sp>
    </p:spTree>
    <p:extLst>
      <p:ext uri="{BB962C8B-B14F-4D97-AF65-F5344CB8AC3E}">
        <p14:creationId xmlns:p14="http://schemas.microsoft.com/office/powerpoint/2010/main" val="13641332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8D9EA7E2-C8FE-4A53-AEE5-F6BA9E286A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1080120"/>
          </a:xfrm>
        </p:spPr>
        <p:txBody>
          <a:bodyPr numCol="1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dirty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dirty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</a:rPr>
              <a:t>Echanges avec Gwenaëlle </a:t>
            </a:r>
            <a:r>
              <a:rPr lang="fr-FR" dirty="0" err="1">
                <a:solidFill>
                  <a:schemeClr val="tx1"/>
                </a:solidFill>
              </a:rPr>
              <a:t>Deconninck</a:t>
            </a:r>
            <a:r>
              <a:rPr lang="fr-FR" dirty="0">
                <a:solidFill>
                  <a:schemeClr val="tx1"/>
                </a:solidFill>
              </a:rPr>
              <a:t> (édition 2023)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AB59575C-A148-46AA-AA06-5F1CCAF1E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594209"/>
            <a:ext cx="8229600" cy="543595"/>
          </a:xfrm>
        </p:spPr>
        <p:txBody>
          <a:bodyPr/>
          <a:lstStyle/>
          <a:p>
            <a:pPr algn="l"/>
            <a:r>
              <a:rPr lang="fr-FR" sz="2000" dirty="0"/>
              <a:t>Retour d’expérience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A8F6182-9F45-4F39-A320-C60AEFFC2B8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BC4551B8-228D-483C-B06C-28A7167814B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EBAE78A9-F787-4EB6-B423-2E9416F84E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07" t="3844" r="30939" b="-3844"/>
          <a:stretch/>
        </p:blipFill>
        <p:spPr>
          <a:xfrm>
            <a:off x="7740352" y="175578"/>
            <a:ext cx="1219577" cy="135969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5A5D574-5F3D-408C-B5E1-5D5CDA492D82}"/>
              </a:ext>
            </a:extLst>
          </p:cNvPr>
          <p:cNvSpPr/>
          <p:nvPr/>
        </p:nvSpPr>
        <p:spPr>
          <a:xfrm>
            <a:off x="3376801" y="3244334"/>
            <a:ext cx="23903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hlinkClick r:id="rId3"/>
              </a:rPr>
              <a:t>vidéo de présentation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416113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personne, doigt, pouce, Danse&#10;&#10;Description générée automatiquement">
            <a:extLst>
              <a:ext uri="{FF2B5EF4-FFF2-40B4-BE49-F238E27FC236}">
                <a16:creationId xmlns:a16="http://schemas.microsoft.com/office/drawing/2014/main" id="{B6DEBB8F-80A1-472E-8BB1-2F4E8D2C79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16632"/>
            <a:ext cx="9073009" cy="6048672"/>
          </a:xfrm>
          <a:prstGeom prst="rect">
            <a:avLst/>
          </a:prstGeom>
        </p:spPr>
      </p:pic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8059B60-B4EF-1B47-A6DF-15475B47478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Préparation au concours MT180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84FDFC7-1A65-DD4F-B7CA-DDC255D9A4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11EF8958-CF8E-4550-B78E-C13B172703E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07" t="3844" r="30939" b="-3844"/>
          <a:stretch/>
        </p:blipFill>
        <p:spPr>
          <a:xfrm>
            <a:off x="7740352" y="175578"/>
            <a:ext cx="1219577" cy="135969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1094C4F-7DD4-4697-9166-3692B78CDE85}"/>
              </a:ext>
            </a:extLst>
          </p:cNvPr>
          <p:cNvSpPr/>
          <p:nvPr/>
        </p:nvSpPr>
        <p:spPr>
          <a:xfrm>
            <a:off x="395536" y="5301208"/>
            <a:ext cx="28648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hlinkClick r:id="rId4"/>
              </a:rPr>
              <a:t>https://mt180.univ-tours.fr/</a:t>
            </a:r>
            <a:endParaRPr lang="fr-FR" dirty="0"/>
          </a:p>
          <a:p>
            <a:endParaRPr lang="fr-FR" dirty="0"/>
          </a:p>
        </p:txBody>
      </p:sp>
      <p:sp>
        <p:nvSpPr>
          <p:cNvPr id="9" name="Titre 2">
            <a:extLst>
              <a:ext uri="{FF2B5EF4-FFF2-40B4-BE49-F238E27FC236}">
                <a16:creationId xmlns:a16="http://schemas.microsoft.com/office/drawing/2014/main" id="{27850209-165E-461B-846D-8B6C84A9F247}"/>
              </a:ext>
            </a:extLst>
          </p:cNvPr>
          <p:cNvSpPr txBox="1">
            <a:spLocks/>
          </p:cNvSpPr>
          <p:nvPr/>
        </p:nvSpPr>
        <p:spPr>
          <a:xfrm>
            <a:off x="-468560" y="332656"/>
            <a:ext cx="5879827" cy="13542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kern="1200">
                <a:solidFill>
                  <a:srgbClr val="45A59D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400" dirty="0"/>
              <a:t>Avez-vous des questions ?</a:t>
            </a:r>
          </a:p>
        </p:txBody>
      </p:sp>
    </p:spTree>
    <p:extLst>
      <p:ext uri="{BB962C8B-B14F-4D97-AF65-F5344CB8AC3E}">
        <p14:creationId xmlns:p14="http://schemas.microsoft.com/office/powerpoint/2010/main" val="821526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8059B60-B4EF-1B47-A6DF-15475B47478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Préparation au concours MT180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84FDFC7-1A65-DD4F-B7CA-DDC255D9A4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A4539EF-68B2-4B67-AAAE-ECFDF97707E3}"/>
              </a:ext>
            </a:extLst>
          </p:cNvPr>
          <p:cNvSpPr/>
          <p:nvPr/>
        </p:nvSpPr>
        <p:spPr>
          <a:xfrm>
            <a:off x="395536" y="356071"/>
            <a:ext cx="33489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45A59D"/>
                </a:solidFill>
              </a:rPr>
              <a:t>Présentation du concours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B98644A-3521-4980-AF38-BEF57008AD99}"/>
              </a:ext>
            </a:extLst>
          </p:cNvPr>
          <p:cNvSpPr/>
          <p:nvPr/>
        </p:nvSpPr>
        <p:spPr>
          <a:xfrm>
            <a:off x="1845570" y="3429000"/>
            <a:ext cx="545285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- concours international francophone</a:t>
            </a:r>
          </a:p>
          <a:p>
            <a:endParaRPr lang="fr-FR" dirty="0"/>
          </a:p>
          <a:p>
            <a:r>
              <a:rPr lang="fr-FR" dirty="0"/>
              <a:t>- inspiré du concours </a:t>
            </a:r>
            <a:r>
              <a:rPr lang="fr-FR" i="1" dirty="0" err="1"/>
              <a:t>Three</a:t>
            </a:r>
            <a:r>
              <a:rPr lang="fr-FR" i="1" dirty="0"/>
              <a:t> minute </a:t>
            </a:r>
            <a:r>
              <a:rPr lang="fr-FR" i="1" dirty="0" err="1"/>
              <a:t>thesis</a:t>
            </a:r>
            <a:r>
              <a:rPr lang="fr-FR" i="1" dirty="0"/>
              <a:t> </a:t>
            </a:r>
            <a:r>
              <a:rPr lang="fr-FR" dirty="0"/>
              <a:t>(3MTMC) </a:t>
            </a:r>
          </a:p>
        </p:txBody>
      </p:sp>
      <p:sp>
        <p:nvSpPr>
          <p:cNvPr id="7" name="Rectangle 6"/>
          <p:cNvSpPr/>
          <p:nvPr/>
        </p:nvSpPr>
        <p:spPr>
          <a:xfrm>
            <a:off x="1403648" y="2015157"/>
            <a:ext cx="33778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u="sng" dirty="0"/>
              <a:t>MT180 : qu’est ce que c’est ?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F49889E8-C1EC-4C49-BE63-AE46938A81C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07" t="3844" r="30939" b="-3844"/>
          <a:stretch/>
        </p:blipFill>
        <p:spPr>
          <a:xfrm>
            <a:off x="7740352" y="175578"/>
            <a:ext cx="1219577" cy="1359695"/>
          </a:xfrm>
          <a:prstGeom prst="rect">
            <a:avLst/>
          </a:prstGeom>
        </p:spPr>
      </p:pic>
      <p:pic>
        <p:nvPicPr>
          <p:cNvPr id="6" name="Graphique 5" descr="Questions">
            <a:extLst>
              <a:ext uri="{FF2B5EF4-FFF2-40B4-BE49-F238E27FC236}">
                <a16:creationId xmlns:a16="http://schemas.microsoft.com/office/drawing/2014/main" id="{DF88AEC9-0E1E-4C78-86DF-EDED4E2B56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95536" y="147008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130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8059B60-B4EF-1B47-A6DF-15475B47478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Préparation au concours MT180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84FDFC7-1A65-DD4F-B7CA-DDC255D9A4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2" name="Rectangle 1"/>
          <p:cNvSpPr/>
          <p:nvPr/>
        </p:nvSpPr>
        <p:spPr>
          <a:xfrm>
            <a:off x="1547664" y="833515"/>
            <a:ext cx="59766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 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D1036963-05C0-4B71-9F74-7B99D06784C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07" t="3844" r="30939" b="-3844"/>
          <a:stretch/>
        </p:blipFill>
        <p:spPr>
          <a:xfrm>
            <a:off x="7791103" y="146971"/>
            <a:ext cx="1092861" cy="121842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B8B4C7B-3F73-4D46-BA98-5F20567076D3}"/>
              </a:ext>
            </a:extLst>
          </p:cNvPr>
          <p:cNvSpPr/>
          <p:nvPr/>
        </p:nvSpPr>
        <p:spPr>
          <a:xfrm>
            <a:off x="395536" y="332656"/>
            <a:ext cx="33489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45A59D"/>
                </a:solidFill>
              </a:rPr>
              <a:t>Présentation du concours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30FC749-DE33-441B-A0B0-65EC4D1F87DA}"/>
              </a:ext>
            </a:extLst>
          </p:cNvPr>
          <p:cNvSpPr/>
          <p:nvPr/>
        </p:nvSpPr>
        <p:spPr>
          <a:xfrm>
            <a:off x="1237383" y="1018181"/>
            <a:ext cx="34291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u="sng" dirty="0"/>
              <a:t>MT180 : pourquoi participer ?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549718B6-4C93-4401-9DF4-F34804E7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20" y="3894883"/>
            <a:ext cx="1953486" cy="1054883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1BC8D8A7-6025-41E8-B976-71FD53A21F1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461"/>
          <a:stretch/>
        </p:blipFill>
        <p:spPr>
          <a:xfrm>
            <a:off x="1165303" y="1903122"/>
            <a:ext cx="1786652" cy="733790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B9C767BB-54E4-4630-91E7-163050A116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5330" y="1629446"/>
            <a:ext cx="1390473" cy="1184477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345E3F59-6FF0-4284-9743-8F8AF14253D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4998" y="3207448"/>
            <a:ext cx="2263136" cy="1533290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91B0D873-590F-4D5D-86ED-647ACBEE775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145" y="4165276"/>
            <a:ext cx="2659702" cy="1263358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00F282E0-3BBF-42E4-AE9C-2427884E1D57}"/>
              </a:ext>
            </a:extLst>
          </p:cNvPr>
          <p:cNvSpPr/>
          <p:nvPr/>
        </p:nvSpPr>
        <p:spPr>
          <a:xfrm>
            <a:off x="2828367" y="5305150"/>
            <a:ext cx="34430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/>
              <a:t>rencontrer d’autres doctorants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479C124-D8E5-40B8-AB74-FE2EC5CA4558}"/>
              </a:ext>
            </a:extLst>
          </p:cNvPr>
          <p:cNvSpPr/>
          <p:nvPr/>
        </p:nvSpPr>
        <p:spPr>
          <a:xfrm>
            <a:off x="438585" y="2575837"/>
            <a:ext cx="32400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/>
              <a:t>parfaire ses aptitudes</a:t>
            </a:r>
          </a:p>
          <a:p>
            <a:pPr algn="ctr"/>
            <a:r>
              <a:rPr lang="fr-FR" b="1" dirty="0"/>
              <a:t>en communication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851805B-BEF4-4AC0-B42E-6A15633B4C54}"/>
              </a:ext>
            </a:extLst>
          </p:cNvPr>
          <p:cNvSpPr/>
          <p:nvPr/>
        </p:nvSpPr>
        <p:spPr>
          <a:xfrm>
            <a:off x="4699293" y="2575837"/>
            <a:ext cx="3018775" cy="4565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b="1" dirty="0"/>
              <a:t>faire connaître le doctorat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C6F44AC-05A4-41DB-81A1-DAF395C0B0EB}"/>
              </a:ext>
            </a:extLst>
          </p:cNvPr>
          <p:cNvSpPr/>
          <p:nvPr/>
        </p:nvSpPr>
        <p:spPr>
          <a:xfrm>
            <a:off x="6291975" y="4582869"/>
            <a:ext cx="26597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b="1" dirty="0"/>
              <a:t>exercice de médiation </a:t>
            </a:r>
          </a:p>
          <a:p>
            <a:pPr algn="ctr"/>
            <a:r>
              <a:rPr lang="fr-FR" b="1" dirty="0"/>
              <a:t>scientifique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4F5BA66-4AAA-4757-B226-1F1042191E41}"/>
              </a:ext>
            </a:extLst>
          </p:cNvPr>
          <p:cNvSpPr/>
          <p:nvPr/>
        </p:nvSpPr>
        <p:spPr>
          <a:xfrm>
            <a:off x="544825" y="4859868"/>
            <a:ext cx="20056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b="1" dirty="0"/>
              <a:t>se lancer un défi</a:t>
            </a:r>
          </a:p>
        </p:txBody>
      </p:sp>
    </p:spTree>
    <p:extLst>
      <p:ext uri="{BB962C8B-B14F-4D97-AF65-F5344CB8AC3E}">
        <p14:creationId xmlns:p14="http://schemas.microsoft.com/office/powerpoint/2010/main" val="26553048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8059B60-B4EF-1B47-A6DF-15475B47478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Préparation au concours MT180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84FDFC7-1A65-DD4F-B7CA-DDC255D9A4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B98644A-3521-4980-AF38-BEF57008AD99}"/>
              </a:ext>
            </a:extLst>
          </p:cNvPr>
          <p:cNvSpPr/>
          <p:nvPr/>
        </p:nvSpPr>
        <p:spPr>
          <a:xfrm>
            <a:off x="415286" y="1499722"/>
            <a:ext cx="84686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dirty="0"/>
          </a:p>
          <a:p>
            <a:endParaRPr lang="fr-FR" dirty="0"/>
          </a:p>
        </p:txBody>
      </p:sp>
      <p:sp>
        <p:nvSpPr>
          <p:cNvPr id="2" name="Rectangle 1"/>
          <p:cNvSpPr/>
          <p:nvPr/>
        </p:nvSpPr>
        <p:spPr>
          <a:xfrm>
            <a:off x="1547664" y="833515"/>
            <a:ext cx="59766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 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D1036963-05C0-4B71-9F74-7B99D06784C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07" t="3844" r="30939" b="-3844"/>
          <a:stretch/>
        </p:blipFill>
        <p:spPr>
          <a:xfrm>
            <a:off x="7791103" y="146971"/>
            <a:ext cx="1092861" cy="121842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6191E71-F91E-4928-8372-D30E5A32E05F}"/>
              </a:ext>
            </a:extLst>
          </p:cNvPr>
          <p:cNvSpPr/>
          <p:nvPr/>
        </p:nvSpPr>
        <p:spPr>
          <a:xfrm>
            <a:off x="467544" y="2765827"/>
            <a:ext cx="79208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- s’exprimer en français</a:t>
            </a:r>
          </a:p>
          <a:p>
            <a:endParaRPr lang="fr-FR" dirty="0"/>
          </a:p>
          <a:p>
            <a:r>
              <a:rPr lang="fr-FR" dirty="0"/>
              <a:t>- être inscrit en doctorat en 2023/2024 ou avoir obtenu votre doctorat pendant l’année universitaire 2023, au sein de l’université de Tours</a:t>
            </a:r>
          </a:p>
          <a:p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/>
              <a:t>obtenir l’accord de votre directeur de thèse pour participer au concours</a:t>
            </a:r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/>
              <a:t>présenter un état d’avancement suffisant du projet de recherche doctoral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B92DC6E-3461-4BBF-BC79-EBE5764DBC10}"/>
              </a:ext>
            </a:extLst>
          </p:cNvPr>
          <p:cNvSpPr/>
          <p:nvPr/>
        </p:nvSpPr>
        <p:spPr>
          <a:xfrm>
            <a:off x="395536" y="356071"/>
            <a:ext cx="33489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45A59D"/>
                </a:solidFill>
              </a:rPr>
              <a:t>Présentation du concours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53879F1-F36D-4817-8237-6A809A3C29E9}"/>
              </a:ext>
            </a:extLst>
          </p:cNvPr>
          <p:cNvSpPr/>
          <p:nvPr/>
        </p:nvSpPr>
        <p:spPr>
          <a:xfrm>
            <a:off x="412836" y="1340768"/>
            <a:ext cx="34291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u="sng" dirty="0"/>
              <a:t>MT180 : qui peut participer ?</a:t>
            </a:r>
          </a:p>
        </p:txBody>
      </p:sp>
    </p:spTree>
    <p:extLst>
      <p:ext uri="{BB962C8B-B14F-4D97-AF65-F5344CB8AC3E}">
        <p14:creationId xmlns:p14="http://schemas.microsoft.com/office/powerpoint/2010/main" val="30470255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8059B60-B4EF-1B47-A6DF-15475B47478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Préparation au concours MT180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84FDFC7-1A65-DD4F-B7CA-DDC255D9A4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F859A60-AAD8-4273-839C-EE0581C65CB6}"/>
              </a:ext>
            </a:extLst>
          </p:cNvPr>
          <p:cNvSpPr/>
          <p:nvPr/>
        </p:nvSpPr>
        <p:spPr>
          <a:xfrm>
            <a:off x="2352963" y="2060848"/>
            <a:ext cx="5548416" cy="2426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fr-FR" dirty="0">
                <a:solidFill>
                  <a:srgbClr val="000000"/>
                </a:solidFill>
              </a:rPr>
              <a:t>qualités d’orateur</a:t>
            </a:r>
            <a:endParaRPr lang="fr-FR" i="1" dirty="0">
              <a:solidFill>
                <a:srgbClr val="000000"/>
              </a:solidFill>
            </a:endParaRP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fr-FR" dirty="0">
                <a:solidFill>
                  <a:srgbClr val="000000"/>
                </a:solidFill>
              </a:rPr>
              <a:t>narration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fr-FR" dirty="0">
                <a:solidFill>
                  <a:srgbClr val="000000"/>
                </a:solidFill>
              </a:rPr>
              <a:t>spécificité et/ou originalité du travail de thèse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fr-FR" dirty="0">
                <a:solidFill>
                  <a:srgbClr val="000000"/>
                </a:solidFill>
              </a:rPr>
              <a:t>plus-value de la diapositive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dirty="0">
                <a:solidFill>
                  <a:srgbClr val="000000"/>
                </a:solidFill>
              </a:rPr>
              <a:t>coup de cœur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F950C4DF-35E8-4E46-ADC6-72FA9B28D6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07" t="3844" r="30939" b="-3844"/>
          <a:stretch/>
        </p:blipFill>
        <p:spPr>
          <a:xfrm>
            <a:off x="7740352" y="175578"/>
            <a:ext cx="1219577" cy="135969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938A257-35F4-41B8-BBFF-779DEBE68353}"/>
              </a:ext>
            </a:extLst>
          </p:cNvPr>
          <p:cNvSpPr/>
          <p:nvPr/>
        </p:nvSpPr>
        <p:spPr>
          <a:xfrm>
            <a:off x="395536" y="468375"/>
            <a:ext cx="39148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45A59D"/>
                </a:solidFill>
              </a:rPr>
              <a:t>Quelques critères d’évaluation</a:t>
            </a:r>
          </a:p>
        </p:txBody>
      </p:sp>
    </p:spTree>
    <p:extLst>
      <p:ext uri="{BB962C8B-B14F-4D97-AF65-F5344CB8AC3E}">
        <p14:creationId xmlns:p14="http://schemas.microsoft.com/office/powerpoint/2010/main" val="26796501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8059B60-B4EF-1B47-A6DF-15475B47478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Préparation au concours MT180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84FDFC7-1A65-DD4F-B7CA-DDC255D9A4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969060C-407C-426D-8A53-4255E87F36A7}"/>
              </a:ext>
            </a:extLst>
          </p:cNvPr>
          <p:cNvSpPr/>
          <p:nvPr/>
        </p:nvSpPr>
        <p:spPr>
          <a:xfrm>
            <a:off x="539552" y="394489"/>
            <a:ext cx="60712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45A59D"/>
                </a:solidFill>
              </a:rPr>
              <a:t>Mémo-dates du concours MT180</a:t>
            </a:r>
          </a:p>
          <a:p>
            <a:r>
              <a:rPr lang="fr-FR" sz="2000" b="1" dirty="0">
                <a:solidFill>
                  <a:srgbClr val="45A59D"/>
                </a:solidFill>
              </a:rPr>
              <a:t>Edition 2024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635B2927-5575-4F59-8B8B-E2E75F32C6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07" t="3844" r="30939" b="-3844"/>
          <a:stretch/>
        </p:blipFill>
        <p:spPr>
          <a:xfrm>
            <a:off x="7740352" y="175578"/>
            <a:ext cx="1219577" cy="135969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3F97322-2181-48FF-9072-ED9190CACD49}"/>
              </a:ext>
            </a:extLst>
          </p:cNvPr>
          <p:cNvSpPr/>
          <p:nvPr/>
        </p:nvSpPr>
        <p:spPr>
          <a:xfrm>
            <a:off x="0" y="1587177"/>
            <a:ext cx="9144000" cy="32265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/>
              <a:t>Les étapes du concours</a:t>
            </a:r>
          </a:p>
          <a:p>
            <a:pPr algn="ctr">
              <a:lnSpc>
                <a:spcPct val="150000"/>
              </a:lnSpc>
            </a:pPr>
            <a:br>
              <a:rPr lang="fr-FR" dirty="0"/>
            </a:br>
            <a:r>
              <a:rPr lang="fr-FR" dirty="0"/>
              <a:t>Ouverture des inscriptions au concours dès maintenant et fermeture le </a:t>
            </a:r>
            <a:r>
              <a:rPr lang="fr-FR" b="1" dirty="0"/>
              <a:t>21 février 2024</a:t>
            </a:r>
            <a:br>
              <a:rPr lang="fr-FR" dirty="0"/>
            </a:br>
            <a:r>
              <a:rPr lang="fr-FR" dirty="0"/>
              <a:t>Finale régionale (regroupement Université d'Orléans, INSA CVL et Université de Tours) :</a:t>
            </a:r>
            <a:r>
              <a:rPr lang="fr-FR" b="1" dirty="0"/>
              <a:t> 20 mars 2024 </a:t>
            </a:r>
            <a:r>
              <a:rPr lang="fr-FR" dirty="0"/>
              <a:t>à 15h, salle Thélème à Tours</a:t>
            </a:r>
            <a:br>
              <a:rPr lang="fr-FR" dirty="0"/>
            </a:br>
            <a:r>
              <a:rPr lang="fr-FR" dirty="0"/>
              <a:t>Demi-finale nationale : </a:t>
            </a:r>
            <a:r>
              <a:rPr lang="fr-FR" b="1" dirty="0"/>
              <a:t>début avril 2024</a:t>
            </a:r>
            <a:r>
              <a:rPr lang="fr-FR" dirty="0"/>
              <a:t>, à Paris</a:t>
            </a:r>
            <a:br>
              <a:rPr lang="fr-FR" dirty="0"/>
            </a:br>
            <a:r>
              <a:rPr lang="fr-FR" dirty="0"/>
              <a:t>Finale nationale : </a:t>
            </a:r>
            <a:r>
              <a:rPr lang="fr-FR" b="1" dirty="0"/>
              <a:t>fin mai 2024</a:t>
            </a:r>
            <a:br>
              <a:rPr lang="fr-FR" dirty="0"/>
            </a:br>
            <a:r>
              <a:rPr lang="fr-FR" dirty="0"/>
              <a:t>Finale internationale : </a:t>
            </a:r>
            <a:r>
              <a:rPr lang="fr-FR" b="1" dirty="0"/>
              <a:t>automne 2024</a:t>
            </a:r>
            <a:endParaRPr lang="fr-FR" dirty="0">
              <a:effectLst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99562E2-6B63-468A-B959-B46BBE1463FE}"/>
              </a:ext>
            </a:extLst>
          </p:cNvPr>
          <p:cNvSpPr/>
          <p:nvPr/>
        </p:nvSpPr>
        <p:spPr>
          <a:xfrm>
            <a:off x="35496" y="1628800"/>
            <a:ext cx="9001000" cy="3518831"/>
          </a:xfrm>
          <a:prstGeom prst="rect">
            <a:avLst/>
          </a:prstGeom>
          <a:noFill/>
          <a:ln>
            <a:solidFill>
              <a:srgbClr val="45A5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6709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8059B60-B4EF-1B47-A6DF-15475B47478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Préparation au concours MT180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84FDFC7-1A65-DD4F-B7CA-DDC255D9A4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D640309F-13B0-48A1-9FE0-A5C25B51E50C}"/>
              </a:ext>
            </a:extLst>
          </p:cNvPr>
          <p:cNvSpPr txBox="1"/>
          <p:nvPr/>
        </p:nvSpPr>
        <p:spPr>
          <a:xfrm>
            <a:off x="971600" y="1772816"/>
            <a:ext cx="388843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Intervenants : </a:t>
            </a:r>
          </a:p>
          <a:p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Valérie LESAGE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r>
              <a:rPr lang="fr-FR" dirty="0">
                <a:hlinkClick r:id="rId2"/>
              </a:rPr>
              <a:t>contact@laclef37.fr</a:t>
            </a:r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Martin OUDIN</a:t>
            </a:r>
          </a:p>
          <a:p>
            <a:r>
              <a:rPr lang="fr-FR" dirty="0">
                <a:hlinkClick r:id="rId3" tooltip="martin.oudin@univ-tours.fr"/>
              </a:rPr>
              <a:t>martin.oudin@univ-tours.fr</a:t>
            </a:r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D9314CC0-19FC-4E43-934B-D07637E16F1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07" t="3844" r="30939" b="-3844"/>
          <a:stretch/>
        </p:blipFill>
        <p:spPr>
          <a:xfrm>
            <a:off x="7740352" y="175578"/>
            <a:ext cx="1219577" cy="135969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32A4B9B-F501-4A32-9E45-253898AB8B94}"/>
              </a:ext>
            </a:extLst>
          </p:cNvPr>
          <p:cNvSpPr/>
          <p:nvPr/>
        </p:nvSpPr>
        <p:spPr>
          <a:xfrm>
            <a:off x="196885" y="532259"/>
            <a:ext cx="77002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45A59D"/>
                </a:solidFill>
              </a:rPr>
              <a:t>Formation Préparation au concours « Ma thèse en 180 secondes »</a:t>
            </a:r>
          </a:p>
          <a:p>
            <a:endParaRPr lang="fr-FR" b="1" dirty="0">
              <a:solidFill>
                <a:srgbClr val="45A59D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32367F9-8F79-48C7-A170-703D8B4EE2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5856" y="2394100"/>
            <a:ext cx="1080119" cy="781363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82735E19-5D4D-49EE-B3FC-12909579D22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033" y="4063488"/>
            <a:ext cx="2025421" cy="730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2076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8059B60-B4EF-1B47-A6DF-15475B47478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Préparation au concours MT180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84FDFC7-1A65-DD4F-B7CA-DDC255D9A4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411337" y="506061"/>
            <a:ext cx="44935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u="sng" dirty="0"/>
              <a:t>Rappel du programme de la formation :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5BEFB752-5D54-4F13-A684-5ABDF19BEB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07" t="3844" r="30939" b="-3844"/>
          <a:stretch/>
        </p:blipFill>
        <p:spPr>
          <a:xfrm>
            <a:off x="7740352" y="175578"/>
            <a:ext cx="1219577" cy="135969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CEF92744-3208-4597-9B91-EDF5E78C95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337" y="980728"/>
            <a:ext cx="7137264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0521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8059B60-B4EF-1B47-A6DF-15475B47478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Préparation au concours MT180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84FDFC7-1A65-DD4F-B7CA-DDC255D9A4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D9314CC0-19FC-4E43-934B-D07637E16F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07" t="3844" r="30939" b="-3844"/>
          <a:stretch/>
        </p:blipFill>
        <p:spPr>
          <a:xfrm>
            <a:off x="7740352" y="175578"/>
            <a:ext cx="1219577" cy="135969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28B5B93-DC20-49F6-A82A-E458128224FA}"/>
              </a:ext>
            </a:extLst>
          </p:cNvPr>
          <p:cNvSpPr/>
          <p:nvPr/>
        </p:nvSpPr>
        <p:spPr>
          <a:xfrm>
            <a:off x="274400" y="406615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45A59D"/>
                </a:solidFill>
              </a:rPr>
              <a:t>Le travail d’écriture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8DC0669D-74C4-4157-B084-A8106AA9D055}"/>
              </a:ext>
            </a:extLst>
          </p:cNvPr>
          <p:cNvSpPr txBox="1"/>
          <p:nvPr/>
        </p:nvSpPr>
        <p:spPr>
          <a:xfrm>
            <a:off x="2051720" y="1196899"/>
            <a:ext cx="6840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Thèse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Présentation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Réflexion sur la diapo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2BDF553B-592B-4B29-8256-ED9D979E63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582" y="1101298"/>
            <a:ext cx="1100138" cy="103822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0B12D55-2BA9-4CBA-BD76-E14F77D5D724}"/>
              </a:ext>
            </a:extLst>
          </p:cNvPr>
          <p:cNvSpPr/>
          <p:nvPr/>
        </p:nvSpPr>
        <p:spPr>
          <a:xfrm>
            <a:off x="278640" y="2807177"/>
            <a:ext cx="8875645" cy="294952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dirty="0"/>
              <a:t>Saviez-vous que vulgariser, ce n’est pas juste « retirer le jargon »? </a:t>
            </a:r>
          </a:p>
          <a:p>
            <a:pPr>
              <a:lnSpc>
                <a:spcPct val="150000"/>
              </a:lnSpc>
            </a:pPr>
            <a:endParaRPr lang="fr-FR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dirty="0"/>
              <a:t>Qu’est-ce qu’un angle et pourquoi est-ce aussi important, dès le moment où on s’adresse à un public plus large? </a:t>
            </a:r>
          </a:p>
          <a:p>
            <a:pPr>
              <a:lnSpc>
                <a:spcPct val="150000"/>
              </a:lnSpc>
            </a:pPr>
            <a:endParaRPr lang="fr-FR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dirty="0"/>
              <a:t>Pourquoi l’écriture journalistique est-elle si souvent utilisée comme source d’inspiration? </a:t>
            </a:r>
          </a:p>
        </p:txBody>
      </p:sp>
    </p:spTree>
    <p:extLst>
      <p:ext uri="{BB962C8B-B14F-4D97-AF65-F5344CB8AC3E}">
        <p14:creationId xmlns:p14="http://schemas.microsoft.com/office/powerpoint/2010/main" val="1522065642"/>
      </p:ext>
    </p:extLst>
  </p:cSld>
  <p:clrMapOvr>
    <a:masterClrMapping/>
  </p:clrMapOvr>
</p:sld>
</file>

<file path=ppt/theme/theme1.xml><?xml version="1.0" encoding="utf-8"?>
<a:theme xmlns:a="http://schemas.openxmlformats.org/drawingml/2006/main" name="couvertu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4134</TotalTime>
  <Words>398</Words>
  <Application>Microsoft Office PowerPoint</Application>
  <PresentationFormat>Affichage à l'écran (4:3)</PresentationFormat>
  <Paragraphs>83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7" baseType="lpstr">
      <vt:lpstr>Arial</vt:lpstr>
      <vt:lpstr>Calibri</vt:lpstr>
      <vt:lpstr>Lato</vt:lpstr>
      <vt:lpstr>Wingdings</vt:lpstr>
      <vt:lpstr>couverture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Retour d’expérience</vt:lpstr>
      <vt:lpstr>Présentation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Guillaume Parrot</dc:creator>
  <cp:lastModifiedBy>Benedite Richard</cp:lastModifiedBy>
  <cp:revision>247</cp:revision>
  <cp:lastPrinted>2021-11-30T13:38:14Z</cp:lastPrinted>
  <dcterms:created xsi:type="dcterms:W3CDTF">2017-12-15T09:55:52Z</dcterms:created>
  <dcterms:modified xsi:type="dcterms:W3CDTF">2023-12-11T09:48:35Z</dcterms:modified>
</cp:coreProperties>
</file>